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639" r:id="rId3"/>
    <p:sldId id="642" r:id="rId4"/>
    <p:sldId id="62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33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8208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1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DE5A5-DC7E-4C27-BBB7-D71DD0951C2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27182-734D-40AE-910D-4B5E240296B2}">
      <dgm:prSet phldrT="[Text]" custT="1"/>
      <dgm:spPr/>
      <dgm:t>
        <a:bodyPr/>
        <a:lstStyle/>
        <a:p>
          <a:r>
            <a:rPr lang="en-US" sz="1600" dirty="0"/>
            <a:t>Mission</a:t>
          </a:r>
        </a:p>
        <a:p>
          <a:r>
            <a:rPr lang="en-US" sz="1600" dirty="0"/>
            <a:t> &amp; Vision</a:t>
          </a:r>
        </a:p>
      </dgm:t>
    </dgm:pt>
    <dgm:pt modelId="{33031DBC-287F-4C59-9E0F-39247C864A91}" type="parTrans" cxnId="{A6BAA8CB-068D-4F9C-9488-0A39FAB91B96}">
      <dgm:prSet/>
      <dgm:spPr/>
      <dgm:t>
        <a:bodyPr/>
        <a:lstStyle/>
        <a:p>
          <a:endParaRPr lang="en-US"/>
        </a:p>
      </dgm:t>
    </dgm:pt>
    <dgm:pt modelId="{1226B6A7-09CC-4724-8FF8-2FF8619D9A7A}" type="sibTrans" cxnId="{A6BAA8CB-068D-4F9C-9488-0A39FAB91B96}">
      <dgm:prSet/>
      <dgm:spPr/>
      <dgm:t>
        <a:bodyPr/>
        <a:lstStyle/>
        <a:p>
          <a:endParaRPr lang="en-US"/>
        </a:p>
      </dgm:t>
    </dgm:pt>
    <dgm:pt modelId="{C9AC7F6D-FABE-4BCC-A6BA-F2C4491EA234}">
      <dgm:prSet phldrT="[Text]" custT="1"/>
      <dgm:spPr/>
      <dgm:t>
        <a:bodyPr/>
        <a:lstStyle/>
        <a:p>
          <a:r>
            <a:rPr lang="en-US" sz="1200" dirty="0"/>
            <a:t>Goals &amp; Objects</a:t>
          </a:r>
        </a:p>
      </dgm:t>
    </dgm:pt>
    <dgm:pt modelId="{5A701015-D08A-4B5F-B3AA-5D0A1165B2A7}" type="parTrans" cxnId="{042D7A88-3FBA-4D44-86CD-A17B4A1A17B7}">
      <dgm:prSet/>
      <dgm:spPr/>
      <dgm:t>
        <a:bodyPr/>
        <a:lstStyle/>
        <a:p>
          <a:endParaRPr lang="en-US"/>
        </a:p>
      </dgm:t>
    </dgm:pt>
    <dgm:pt modelId="{8F66A5B0-D3DB-4642-B81C-E8BF524A9D80}" type="sibTrans" cxnId="{042D7A88-3FBA-4D44-86CD-A17B4A1A17B7}">
      <dgm:prSet/>
      <dgm:spPr/>
      <dgm:t>
        <a:bodyPr/>
        <a:lstStyle/>
        <a:p>
          <a:endParaRPr lang="en-US"/>
        </a:p>
      </dgm:t>
    </dgm:pt>
    <dgm:pt modelId="{4DF7AFA9-383D-4620-897B-3D400262D53A}">
      <dgm:prSet phldrT="[Text]" custT="1"/>
      <dgm:spPr/>
      <dgm:t>
        <a:bodyPr/>
        <a:lstStyle/>
        <a:p>
          <a:r>
            <a:rPr lang="en-US" sz="1200" dirty="0"/>
            <a:t>Goals &amp; Objects</a:t>
          </a:r>
        </a:p>
      </dgm:t>
    </dgm:pt>
    <dgm:pt modelId="{294A0CFA-EF9B-4023-99E7-F60EE9309BA4}" type="parTrans" cxnId="{A4DD6A66-E52F-4C97-946A-628830EE66BA}">
      <dgm:prSet/>
      <dgm:spPr/>
      <dgm:t>
        <a:bodyPr/>
        <a:lstStyle/>
        <a:p>
          <a:endParaRPr lang="en-US"/>
        </a:p>
      </dgm:t>
    </dgm:pt>
    <dgm:pt modelId="{2966A4EF-81E4-4C91-9BBF-9AF597A00FE7}" type="sibTrans" cxnId="{A4DD6A66-E52F-4C97-946A-628830EE66BA}">
      <dgm:prSet/>
      <dgm:spPr/>
      <dgm:t>
        <a:bodyPr/>
        <a:lstStyle/>
        <a:p>
          <a:endParaRPr lang="en-US"/>
        </a:p>
      </dgm:t>
    </dgm:pt>
    <dgm:pt modelId="{8015D666-4B60-4739-BB0F-55AA130ACD84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F144DECC-350B-400C-9967-7E1EE780E9E6}" type="sibTrans" cxnId="{B5358C67-F1BB-475B-BB8D-0ABE55529444}">
      <dgm:prSet/>
      <dgm:spPr/>
      <dgm:t>
        <a:bodyPr/>
        <a:lstStyle/>
        <a:p>
          <a:endParaRPr lang="en-US"/>
        </a:p>
      </dgm:t>
    </dgm:pt>
    <dgm:pt modelId="{6B0982C6-9702-4068-BAFB-4A2CF2F321BE}" type="parTrans" cxnId="{B5358C67-F1BB-475B-BB8D-0ABE55529444}">
      <dgm:prSet/>
      <dgm:spPr/>
      <dgm:t>
        <a:bodyPr/>
        <a:lstStyle/>
        <a:p>
          <a:endParaRPr lang="en-US"/>
        </a:p>
      </dgm:t>
    </dgm:pt>
    <dgm:pt modelId="{78B1FC3F-B083-4E76-A541-7C3B8A19EEFA}">
      <dgm:prSet phldrT="[Text]"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4DCD1190-F670-4B4F-930A-1F86B44BF655}" type="parTrans" cxnId="{C8C5B07A-CAA1-4AD8-B51C-6C95F81292AE}">
      <dgm:prSet/>
      <dgm:spPr/>
      <dgm:t>
        <a:bodyPr/>
        <a:lstStyle/>
        <a:p>
          <a:endParaRPr lang="en-US"/>
        </a:p>
      </dgm:t>
    </dgm:pt>
    <dgm:pt modelId="{32E1D501-ADE2-4ECD-AE1A-08DF0B303560}" type="sibTrans" cxnId="{C8C5B07A-CAA1-4AD8-B51C-6C95F81292AE}">
      <dgm:prSet/>
      <dgm:spPr/>
      <dgm:t>
        <a:bodyPr/>
        <a:lstStyle/>
        <a:p>
          <a:endParaRPr lang="en-US"/>
        </a:p>
      </dgm:t>
    </dgm:pt>
    <dgm:pt modelId="{4DC2C7DF-F468-4526-BC6B-9D3CBD5C1CF6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482BF4CD-7FEA-4DBD-84F0-8AF89280DBAB}" type="parTrans" cxnId="{FBE1CA9D-1ADF-431D-B368-BDB98F842942}">
      <dgm:prSet/>
      <dgm:spPr/>
      <dgm:t>
        <a:bodyPr/>
        <a:lstStyle/>
        <a:p>
          <a:endParaRPr lang="en-US"/>
        </a:p>
      </dgm:t>
    </dgm:pt>
    <dgm:pt modelId="{1166C491-EA9B-42AA-989A-36E73ED5B077}" type="sibTrans" cxnId="{FBE1CA9D-1ADF-431D-B368-BDB98F842942}">
      <dgm:prSet/>
      <dgm:spPr/>
      <dgm:t>
        <a:bodyPr/>
        <a:lstStyle/>
        <a:p>
          <a:endParaRPr lang="en-US"/>
        </a:p>
      </dgm:t>
    </dgm:pt>
    <dgm:pt modelId="{6E800124-3C47-4BB4-BBEB-8CCCE4BC8483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AFC79244-BAAC-4D20-9FEC-6EAD43A5D2D8}" type="parTrans" cxnId="{44E4A6A7-281B-4183-9941-6C5274D721E3}">
      <dgm:prSet/>
      <dgm:spPr/>
      <dgm:t>
        <a:bodyPr/>
        <a:lstStyle/>
        <a:p>
          <a:endParaRPr lang="en-US"/>
        </a:p>
      </dgm:t>
    </dgm:pt>
    <dgm:pt modelId="{0F4426B6-A261-4A1E-A7AB-699C9E7494F1}" type="sibTrans" cxnId="{44E4A6A7-281B-4183-9941-6C5274D721E3}">
      <dgm:prSet/>
      <dgm:spPr/>
      <dgm:t>
        <a:bodyPr/>
        <a:lstStyle/>
        <a:p>
          <a:endParaRPr lang="en-US"/>
        </a:p>
      </dgm:t>
    </dgm:pt>
    <dgm:pt modelId="{5083A2AE-4168-446E-9C24-FD04BA7B3734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523771C5-449F-46AD-BFD5-4706750A3DDD}" type="parTrans" cxnId="{59D04ED5-F27F-448F-B424-F6213448219D}">
      <dgm:prSet/>
      <dgm:spPr/>
      <dgm:t>
        <a:bodyPr/>
        <a:lstStyle/>
        <a:p>
          <a:endParaRPr lang="en-US"/>
        </a:p>
      </dgm:t>
    </dgm:pt>
    <dgm:pt modelId="{F640AB46-B8A9-47FC-BAE7-CF3D306ACEEF}" type="sibTrans" cxnId="{59D04ED5-F27F-448F-B424-F6213448219D}">
      <dgm:prSet/>
      <dgm:spPr/>
      <dgm:t>
        <a:bodyPr/>
        <a:lstStyle/>
        <a:p>
          <a:endParaRPr lang="en-US"/>
        </a:p>
      </dgm:t>
    </dgm:pt>
    <dgm:pt modelId="{5227FBC8-CA3D-4E2A-A9F7-2B93F2879E1B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455D3EE3-36C3-41BE-AC44-769C48E165AF}" type="parTrans" cxnId="{04992409-CB19-4105-A323-678A82B3B0C2}">
      <dgm:prSet/>
      <dgm:spPr/>
      <dgm:t>
        <a:bodyPr/>
        <a:lstStyle/>
        <a:p>
          <a:endParaRPr lang="en-US"/>
        </a:p>
      </dgm:t>
    </dgm:pt>
    <dgm:pt modelId="{2E7299F4-C1BF-4487-A76D-8AF9F2647315}" type="sibTrans" cxnId="{04992409-CB19-4105-A323-678A82B3B0C2}">
      <dgm:prSet/>
      <dgm:spPr/>
      <dgm:t>
        <a:bodyPr/>
        <a:lstStyle/>
        <a:p>
          <a:endParaRPr lang="en-US"/>
        </a:p>
      </dgm:t>
    </dgm:pt>
    <dgm:pt modelId="{5392D9F7-3AD6-4693-A051-15759CBD5FC2}">
      <dgm:prSet phldrT="[Text]"/>
      <dgm:spPr/>
      <dgm:t>
        <a:bodyPr/>
        <a:lstStyle/>
        <a:p>
          <a:r>
            <a:rPr lang="en-US" dirty="0"/>
            <a:t>Tasks</a:t>
          </a:r>
        </a:p>
      </dgm:t>
    </dgm:pt>
    <dgm:pt modelId="{A88B0221-927D-4D10-8185-56CA39DB1A14}" type="parTrans" cxnId="{25C5CB67-AC7E-4A96-A730-65C565CD9D93}">
      <dgm:prSet/>
      <dgm:spPr/>
      <dgm:t>
        <a:bodyPr/>
        <a:lstStyle/>
        <a:p>
          <a:endParaRPr lang="en-US"/>
        </a:p>
      </dgm:t>
    </dgm:pt>
    <dgm:pt modelId="{5C7BB1FA-B66D-415C-A0BB-79E52148473C}" type="sibTrans" cxnId="{25C5CB67-AC7E-4A96-A730-65C565CD9D93}">
      <dgm:prSet/>
      <dgm:spPr/>
      <dgm:t>
        <a:bodyPr/>
        <a:lstStyle/>
        <a:p>
          <a:endParaRPr lang="en-US"/>
        </a:p>
      </dgm:t>
    </dgm:pt>
    <dgm:pt modelId="{E0839740-99ED-4DD3-9822-8C9DCFDA3356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ADC7F418-118C-4106-AA16-7166B91DC761}" type="parTrans" cxnId="{B7EEB15B-B5E6-41F7-8515-287E1C98C042}">
      <dgm:prSet/>
      <dgm:spPr/>
      <dgm:t>
        <a:bodyPr/>
        <a:lstStyle/>
        <a:p>
          <a:endParaRPr lang="en-US"/>
        </a:p>
      </dgm:t>
    </dgm:pt>
    <dgm:pt modelId="{BC39AF0D-B88C-4C38-B1B4-5FB079D1E354}" type="sibTrans" cxnId="{B7EEB15B-B5E6-41F7-8515-287E1C98C042}">
      <dgm:prSet/>
      <dgm:spPr/>
      <dgm:t>
        <a:bodyPr/>
        <a:lstStyle/>
        <a:p>
          <a:endParaRPr lang="en-US"/>
        </a:p>
      </dgm:t>
    </dgm:pt>
    <dgm:pt modelId="{78DCD956-A91E-466E-B83E-C0B1EA1CF8E3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C7CEDC83-AE6D-4E14-AB1F-275F63B04909}" type="parTrans" cxnId="{627C3510-5B09-4AE8-97F3-376377AA68A8}">
      <dgm:prSet/>
      <dgm:spPr/>
      <dgm:t>
        <a:bodyPr/>
        <a:lstStyle/>
        <a:p>
          <a:endParaRPr lang="en-US"/>
        </a:p>
      </dgm:t>
    </dgm:pt>
    <dgm:pt modelId="{2F8FA9AC-4C5E-480F-9E54-2C36D3D7C67D}" type="sibTrans" cxnId="{627C3510-5B09-4AE8-97F3-376377AA68A8}">
      <dgm:prSet/>
      <dgm:spPr/>
      <dgm:t>
        <a:bodyPr/>
        <a:lstStyle/>
        <a:p>
          <a:endParaRPr lang="en-US"/>
        </a:p>
      </dgm:t>
    </dgm:pt>
    <dgm:pt modelId="{732CE476-45B2-453F-8FAD-F871686C3D8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9193EAC-9244-4779-94DF-B36FC09572D1}" type="parTrans" cxnId="{ECC22666-6CB1-464E-9E56-91C5D89E2E6B}">
      <dgm:prSet/>
      <dgm:spPr/>
      <dgm:t>
        <a:bodyPr/>
        <a:lstStyle/>
        <a:p>
          <a:endParaRPr lang="en-US"/>
        </a:p>
      </dgm:t>
    </dgm:pt>
    <dgm:pt modelId="{7D98926B-E675-4554-97D2-28627C463FBA}" type="sibTrans" cxnId="{ECC22666-6CB1-464E-9E56-91C5D89E2E6B}">
      <dgm:prSet/>
      <dgm:spPr/>
      <dgm:t>
        <a:bodyPr/>
        <a:lstStyle/>
        <a:p>
          <a:endParaRPr lang="en-US"/>
        </a:p>
      </dgm:t>
    </dgm:pt>
    <dgm:pt modelId="{3E57EB36-91F6-4DE7-B9AC-1EB7D7B2AD7E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8632CB19-2827-4BCC-9EF1-88B9A438B241}" type="parTrans" cxnId="{3C136493-1367-4C81-827A-A0E452E26C53}">
      <dgm:prSet/>
      <dgm:spPr/>
      <dgm:t>
        <a:bodyPr/>
        <a:lstStyle/>
        <a:p>
          <a:endParaRPr lang="en-US"/>
        </a:p>
      </dgm:t>
    </dgm:pt>
    <dgm:pt modelId="{B0C72F03-9472-4056-BFF2-570C60EBDD69}" type="sibTrans" cxnId="{3C136493-1367-4C81-827A-A0E452E26C53}">
      <dgm:prSet/>
      <dgm:spPr/>
      <dgm:t>
        <a:bodyPr/>
        <a:lstStyle/>
        <a:p>
          <a:endParaRPr lang="en-US"/>
        </a:p>
      </dgm:t>
    </dgm:pt>
    <dgm:pt modelId="{EAA1AD0B-0D0C-4360-830D-11BC887F5B5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1425009-61B6-4DAA-AC0D-389A8B9DC9F2}" type="parTrans" cxnId="{DDC7229E-4F7A-4715-8916-773950D48492}">
      <dgm:prSet/>
      <dgm:spPr/>
      <dgm:t>
        <a:bodyPr/>
        <a:lstStyle/>
        <a:p>
          <a:endParaRPr lang="en-US"/>
        </a:p>
      </dgm:t>
    </dgm:pt>
    <dgm:pt modelId="{361A3D44-DE3E-4E38-BE0F-0F60DDF8BD0C}" type="sibTrans" cxnId="{DDC7229E-4F7A-4715-8916-773950D48492}">
      <dgm:prSet/>
      <dgm:spPr/>
      <dgm:t>
        <a:bodyPr/>
        <a:lstStyle/>
        <a:p>
          <a:endParaRPr lang="en-US"/>
        </a:p>
      </dgm:t>
    </dgm:pt>
    <dgm:pt modelId="{F7DACF0B-E47B-49D7-8903-85F49B4778EA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836D6208-78CE-499A-854A-BED925DD2C40}" type="parTrans" cxnId="{5F0BACB1-9073-45FF-B795-0D3DDC06D682}">
      <dgm:prSet/>
      <dgm:spPr/>
      <dgm:t>
        <a:bodyPr/>
        <a:lstStyle/>
        <a:p>
          <a:endParaRPr lang="en-US"/>
        </a:p>
      </dgm:t>
    </dgm:pt>
    <dgm:pt modelId="{C8C21534-3C9E-4A04-8390-A18F7BB58513}" type="sibTrans" cxnId="{5F0BACB1-9073-45FF-B795-0D3DDC06D682}">
      <dgm:prSet/>
      <dgm:spPr/>
      <dgm:t>
        <a:bodyPr/>
        <a:lstStyle/>
        <a:p>
          <a:endParaRPr lang="en-US"/>
        </a:p>
      </dgm:t>
    </dgm:pt>
    <dgm:pt modelId="{6D244DEB-51FA-4B4D-AB11-901F856BD459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32064E3-D788-4283-A424-BA119806C3C1}" type="parTrans" cxnId="{8294568F-D889-497A-84CF-2B7088E90FD9}">
      <dgm:prSet/>
      <dgm:spPr/>
      <dgm:t>
        <a:bodyPr/>
        <a:lstStyle/>
        <a:p>
          <a:endParaRPr lang="en-US"/>
        </a:p>
      </dgm:t>
    </dgm:pt>
    <dgm:pt modelId="{56E50029-7169-4010-B6FD-A39CC9D73D21}" type="sibTrans" cxnId="{8294568F-D889-497A-84CF-2B7088E90FD9}">
      <dgm:prSet/>
      <dgm:spPr/>
      <dgm:t>
        <a:bodyPr/>
        <a:lstStyle/>
        <a:p>
          <a:endParaRPr lang="en-US"/>
        </a:p>
      </dgm:t>
    </dgm:pt>
    <dgm:pt modelId="{E28C647F-DA89-4BDD-A887-10F95B6481CE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B921F7C1-F213-40E3-A681-B4923AE05216}" type="parTrans" cxnId="{A8A4C5C2-0EEB-4E48-84A0-A363008966B8}">
      <dgm:prSet/>
      <dgm:spPr/>
      <dgm:t>
        <a:bodyPr/>
        <a:lstStyle/>
        <a:p>
          <a:endParaRPr lang="en-US"/>
        </a:p>
      </dgm:t>
    </dgm:pt>
    <dgm:pt modelId="{055E1091-8DBC-4188-ACA3-90D1905A737F}" type="sibTrans" cxnId="{A8A4C5C2-0EEB-4E48-84A0-A363008966B8}">
      <dgm:prSet/>
      <dgm:spPr/>
      <dgm:t>
        <a:bodyPr/>
        <a:lstStyle/>
        <a:p>
          <a:endParaRPr lang="en-US"/>
        </a:p>
      </dgm:t>
    </dgm:pt>
    <dgm:pt modelId="{940ECB28-2A67-406E-ADDB-6DEFE7130566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B2ED353D-1594-4670-9DB0-B18FFF10243F}" type="parTrans" cxnId="{7B7766B7-BA74-40AA-BF2C-1FCAFEC981DD}">
      <dgm:prSet/>
      <dgm:spPr/>
      <dgm:t>
        <a:bodyPr/>
        <a:lstStyle/>
        <a:p>
          <a:endParaRPr lang="en-US"/>
        </a:p>
      </dgm:t>
    </dgm:pt>
    <dgm:pt modelId="{2008DCA5-BF41-4A4A-8873-9CDFE39C1A4D}" type="sibTrans" cxnId="{7B7766B7-BA74-40AA-BF2C-1FCAFEC981DD}">
      <dgm:prSet/>
      <dgm:spPr/>
      <dgm:t>
        <a:bodyPr/>
        <a:lstStyle/>
        <a:p>
          <a:endParaRPr lang="en-US"/>
        </a:p>
      </dgm:t>
    </dgm:pt>
    <dgm:pt modelId="{D4ED0425-7687-466A-B941-524111AE54E8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6D4C04DE-7968-4E13-8C16-2DE43B755454}" type="parTrans" cxnId="{6309C005-A0D1-40BD-BBBC-40CEC884D629}">
      <dgm:prSet/>
      <dgm:spPr/>
      <dgm:t>
        <a:bodyPr/>
        <a:lstStyle/>
        <a:p>
          <a:endParaRPr lang="en-US"/>
        </a:p>
      </dgm:t>
    </dgm:pt>
    <dgm:pt modelId="{53258C14-B842-4826-A81F-F902052FC1E9}" type="sibTrans" cxnId="{6309C005-A0D1-40BD-BBBC-40CEC884D629}">
      <dgm:prSet/>
      <dgm:spPr/>
      <dgm:t>
        <a:bodyPr/>
        <a:lstStyle/>
        <a:p>
          <a:endParaRPr lang="en-US"/>
        </a:p>
      </dgm:t>
    </dgm:pt>
    <dgm:pt modelId="{B470B85A-6D3D-4B81-BA3E-DA1DD0F0AA9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06427AB6-051F-48D4-A0D5-861F504D241F}" type="parTrans" cxnId="{64177BF7-8B26-4AFA-8560-9880B5FCD13E}">
      <dgm:prSet/>
      <dgm:spPr/>
      <dgm:t>
        <a:bodyPr/>
        <a:lstStyle/>
        <a:p>
          <a:endParaRPr lang="en-US"/>
        </a:p>
      </dgm:t>
    </dgm:pt>
    <dgm:pt modelId="{A757FA2E-E023-4F51-8C2D-836A51124206}" type="sibTrans" cxnId="{64177BF7-8B26-4AFA-8560-9880B5FCD13E}">
      <dgm:prSet/>
      <dgm:spPr/>
      <dgm:t>
        <a:bodyPr/>
        <a:lstStyle/>
        <a:p>
          <a:endParaRPr lang="en-US"/>
        </a:p>
      </dgm:t>
    </dgm:pt>
    <dgm:pt modelId="{1CCC6EA5-A367-4533-AC6B-28687F09D298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FDE2D1E3-9D27-40C5-8CFB-103C3455B25C}" type="parTrans" cxnId="{4911D8E7-2DEE-421D-A634-C60CED2A3C22}">
      <dgm:prSet/>
      <dgm:spPr/>
      <dgm:t>
        <a:bodyPr/>
        <a:lstStyle/>
        <a:p>
          <a:endParaRPr lang="en-US"/>
        </a:p>
      </dgm:t>
    </dgm:pt>
    <dgm:pt modelId="{CD7A97D3-DE7E-471F-887E-0AA989DC3612}" type="sibTrans" cxnId="{4911D8E7-2DEE-421D-A634-C60CED2A3C22}">
      <dgm:prSet/>
      <dgm:spPr/>
      <dgm:t>
        <a:bodyPr/>
        <a:lstStyle/>
        <a:p>
          <a:endParaRPr lang="en-US"/>
        </a:p>
      </dgm:t>
    </dgm:pt>
    <dgm:pt modelId="{AA4373C4-288C-4861-8E36-BF6C518E71A1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372FE775-0927-44D8-865E-4F6C77C86E3B}" type="parTrans" cxnId="{22628854-8AA2-454E-B7BE-4EC07FD38F9F}">
      <dgm:prSet/>
      <dgm:spPr/>
      <dgm:t>
        <a:bodyPr/>
        <a:lstStyle/>
        <a:p>
          <a:endParaRPr lang="en-US"/>
        </a:p>
      </dgm:t>
    </dgm:pt>
    <dgm:pt modelId="{B599231D-D057-4794-9235-9513B10129DE}" type="sibTrans" cxnId="{22628854-8AA2-454E-B7BE-4EC07FD38F9F}">
      <dgm:prSet/>
      <dgm:spPr/>
      <dgm:t>
        <a:bodyPr/>
        <a:lstStyle/>
        <a:p>
          <a:endParaRPr lang="en-US"/>
        </a:p>
      </dgm:t>
    </dgm:pt>
    <dgm:pt modelId="{21DA8F1B-0E7C-43D0-84D2-3B91DF86EE20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4407BAC-0C7C-437F-A6B2-15E16F63BF67}" type="parTrans" cxnId="{149EAC27-1C71-47A3-A6CE-5988FD4D0606}">
      <dgm:prSet/>
      <dgm:spPr/>
      <dgm:t>
        <a:bodyPr/>
        <a:lstStyle/>
        <a:p>
          <a:endParaRPr lang="en-US"/>
        </a:p>
      </dgm:t>
    </dgm:pt>
    <dgm:pt modelId="{32FD42B9-C007-431D-8831-5D2C68505793}" type="sibTrans" cxnId="{149EAC27-1C71-47A3-A6CE-5988FD4D0606}">
      <dgm:prSet/>
      <dgm:spPr/>
      <dgm:t>
        <a:bodyPr/>
        <a:lstStyle/>
        <a:p>
          <a:endParaRPr lang="en-US"/>
        </a:p>
      </dgm:t>
    </dgm:pt>
    <dgm:pt modelId="{F9F3E21E-0DC8-48F0-B17F-3A9C8680BDF6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7A00DD4D-1303-4DA5-8DA0-13123EF7A556}" type="parTrans" cxnId="{BD6186FE-9431-4C81-A597-2F467C7B8346}">
      <dgm:prSet/>
      <dgm:spPr/>
      <dgm:t>
        <a:bodyPr/>
        <a:lstStyle/>
        <a:p>
          <a:endParaRPr lang="en-US"/>
        </a:p>
      </dgm:t>
    </dgm:pt>
    <dgm:pt modelId="{EA6F624D-AA1F-4144-8381-C9EBAD8E56C6}" type="sibTrans" cxnId="{BD6186FE-9431-4C81-A597-2F467C7B8346}">
      <dgm:prSet/>
      <dgm:spPr/>
      <dgm:t>
        <a:bodyPr/>
        <a:lstStyle/>
        <a:p>
          <a:endParaRPr lang="en-US"/>
        </a:p>
      </dgm:t>
    </dgm:pt>
    <dgm:pt modelId="{89575D07-5578-4396-AF2B-77D421FD786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AB0789A4-4CB6-46E5-A290-907ED845FC5D}" type="parTrans" cxnId="{B3B5A466-26FD-4D75-9020-0F75CF9FBFD2}">
      <dgm:prSet/>
      <dgm:spPr/>
      <dgm:t>
        <a:bodyPr/>
        <a:lstStyle/>
        <a:p>
          <a:endParaRPr lang="en-US"/>
        </a:p>
      </dgm:t>
    </dgm:pt>
    <dgm:pt modelId="{E1C11E66-80B9-4196-8F51-C9407EFE0001}" type="sibTrans" cxnId="{B3B5A466-26FD-4D75-9020-0F75CF9FBFD2}">
      <dgm:prSet/>
      <dgm:spPr/>
      <dgm:t>
        <a:bodyPr/>
        <a:lstStyle/>
        <a:p>
          <a:endParaRPr lang="en-US"/>
        </a:p>
      </dgm:t>
    </dgm:pt>
    <dgm:pt modelId="{5F9214E3-D2F3-4BF0-A25B-99E2C476561A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2F2DECA0-0550-4BDE-AAC9-CD7F386B5FD8}" type="parTrans" cxnId="{21F6C885-29E3-4535-8043-99BBB67639FE}">
      <dgm:prSet/>
      <dgm:spPr/>
      <dgm:t>
        <a:bodyPr/>
        <a:lstStyle/>
        <a:p>
          <a:endParaRPr lang="en-US"/>
        </a:p>
      </dgm:t>
    </dgm:pt>
    <dgm:pt modelId="{D082E9E4-F4A8-4BBF-A0E2-4915D5FC68EA}" type="sibTrans" cxnId="{21F6C885-29E3-4535-8043-99BBB67639FE}">
      <dgm:prSet/>
      <dgm:spPr/>
      <dgm:t>
        <a:bodyPr/>
        <a:lstStyle/>
        <a:p>
          <a:endParaRPr lang="en-US"/>
        </a:p>
      </dgm:t>
    </dgm:pt>
    <dgm:pt modelId="{E4F4F7EF-3CF2-4CB5-9DC6-D041F8ED98B1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C9EADF36-61C6-486C-9AC5-EA456D68F685}" type="parTrans" cxnId="{C0171CCA-FA49-4E24-9583-88363640B4D8}">
      <dgm:prSet/>
      <dgm:spPr/>
      <dgm:t>
        <a:bodyPr/>
        <a:lstStyle/>
        <a:p>
          <a:endParaRPr lang="en-US"/>
        </a:p>
      </dgm:t>
    </dgm:pt>
    <dgm:pt modelId="{51394D78-8C04-43A9-A9F5-31D2C18D7BFE}" type="sibTrans" cxnId="{C0171CCA-FA49-4E24-9583-88363640B4D8}">
      <dgm:prSet/>
      <dgm:spPr/>
      <dgm:t>
        <a:bodyPr/>
        <a:lstStyle/>
        <a:p>
          <a:endParaRPr lang="en-US"/>
        </a:p>
      </dgm:t>
    </dgm:pt>
    <dgm:pt modelId="{04415258-F1A3-4BE1-9D34-EAC7D4B23E7C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E64AAEB8-0AB4-4CB9-909E-9DB9D18BFE41}" type="parTrans" cxnId="{2E11B9AA-C944-41F8-87D9-86B66BFB2AAD}">
      <dgm:prSet/>
      <dgm:spPr/>
      <dgm:t>
        <a:bodyPr/>
        <a:lstStyle/>
        <a:p>
          <a:endParaRPr lang="en-US"/>
        </a:p>
      </dgm:t>
    </dgm:pt>
    <dgm:pt modelId="{A457F94D-3B6E-48E8-B610-432CF6C66867}" type="sibTrans" cxnId="{2E11B9AA-C944-41F8-87D9-86B66BFB2AAD}">
      <dgm:prSet/>
      <dgm:spPr/>
      <dgm:t>
        <a:bodyPr/>
        <a:lstStyle/>
        <a:p>
          <a:endParaRPr lang="en-US"/>
        </a:p>
      </dgm:t>
    </dgm:pt>
    <dgm:pt modelId="{D4555D86-661C-407F-859A-27E95B63609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3E32DF62-BEB9-4D8D-BF3F-AB3591DA3D70}" type="parTrans" cxnId="{6556971F-B59A-4FA2-B4CF-F0F81E423C16}">
      <dgm:prSet/>
      <dgm:spPr/>
      <dgm:t>
        <a:bodyPr/>
        <a:lstStyle/>
        <a:p>
          <a:endParaRPr lang="en-US"/>
        </a:p>
      </dgm:t>
    </dgm:pt>
    <dgm:pt modelId="{28AFE9E1-0953-46E2-810D-5678CA7B3AF7}" type="sibTrans" cxnId="{6556971F-B59A-4FA2-B4CF-F0F81E423C16}">
      <dgm:prSet/>
      <dgm:spPr/>
      <dgm:t>
        <a:bodyPr/>
        <a:lstStyle/>
        <a:p>
          <a:endParaRPr lang="en-US"/>
        </a:p>
      </dgm:t>
    </dgm:pt>
    <dgm:pt modelId="{2680886C-91A0-40E3-857B-F3A547627341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412F7BA6-01DF-4B88-9F6B-E189FCF6E41E}" type="parTrans" cxnId="{97F412F4-0A2F-4257-BC71-EAADDBAF3B36}">
      <dgm:prSet/>
      <dgm:spPr/>
      <dgm:t>
        <a:bodyPr/>
        <a:lstStyle/>
        <a:p>
          <a:endParaRPr lang="en-US"/>
        </a:p>
      </dgm:t>
    </dgm:pt>
    <dgm:pt modelId="{D39E3B9A-A52D-42DB-AE6C-70C2B925F5EA}" type="sibTrans" cxnId="{97F412F4-0A2F-4257-BC71-EAADDBAF3B36}">
      <dgm:prSet/>
      <dgm:spPr/>
      <dgm:t>
        <a:bodyPr/>
        <a:lstStyle/>
        <a:p>
          <a:endParaRPr lang="en-US"/>
        </a:p>
      </dgm:t>
    </dgm:pt>
    <dgm:pt modelId="{E836FFF8-8F96-4BD7-9B91-85BD5E6DDB7A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C5A2165E-4935-4D0F-8407-33C30CE79076}" type="parTrans" cxnId="{52076CFD-DAA6-4E95-8A43-B47E8DA4141D}">
      <dgm:prSet/>
      <dgm:spPr/>
      <dgm:t>
        <a:bodyPr/>
        <a:lstStyle/>
        <a:p>
          <a:endParaRPr lang="en-US"/>
        </a:p>
      </dgm:t>
    </dgm:pt>
    <dgm:pt modelId="{863C15C4-B4CB-4139-AFF0-EFC9E9B91523}" type="sibTrans" cxnId="{52076CFD-DAA6-4E95-8A43-B47E8DA4141D}">
      <dgm:prSet/>
      <dgm:spPr/>
      <dgm:t>
        <a:bodyPr/>
        <a:lstStyle/>
        <a:p>
          <a:endParaRPr lang="en-US"/>
        </a:p>
      </dgm:t>
    </dgm:pt>
    <dgm:pt modelId="{DB66D602-AD2D-4F56-B3D4-1A1A5A2E8A1E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60B8FD4C-5BED-45E2-A6BD-5374C0577681}" type="parTrans" cxnId="{10FDFBA4-A9E0-4CA5-8771-A570849B2719}">
      <dgm:prSet/>
      <dgm:spPr/>
      <dgm:t>
        <a:bodyPr/>
        <a:lstStyle/>
        <a:p>
          <a:endParaRPr lang="en-US"/>
        </a:p>
      </dgm:t>
    </dgm:pt>
    <dgm:pt modelId="{29F08E34-E275-4921-A15A-2B9942DF8A4B}" type="sibTrans" cxnId="{10FDFBA4-A9E0-4CA5-8771-A570849B2719}">
      <dgm:prSet/>
      <dgm:spPr/>
      <dgm:t>
        <a:bodyPr/>
        <a:lstStyle/>
        <a:p>
          <a:endParaRPr lang="en-US"/>
        </a:p>
      </dgm:t>
    </dgm:pt>
    <dgm:pt modelId="{E2EB7F47-9FEA-440C-8D0F-274B00E61F29}" type="pres">
      <dgm:prSet presAssocID="{699DE5A5-DC7E-4C27-BBB7-D71DD0951C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E8CE77-3E9F-4397-A516-FD225BA80F84}" type="pres">
      <dgm:prSet presAssocID="{BC927182-734D-40AE-910D-4B5E240296B2}" presName="root1" presStyleCnt="0"/>
      <dgm:spPr/>
    </dgm:pt>
    <dgm:pt modelId="{954CBE2E-2DE4-48DA-A93D-B70AC8BF084B}" type="pres">
      <dgm:prSet presAssocID="{BC927182-734D-40AE-910D-4B5E240296B2}" presName="LevelOneTextNode" presStyleLbl="node0" presStyleIdx="0" presStyleCnt="1" custScaleX="187586" custScaleY="317569" custLinFactX="-158944" custLinFactNeighborX="-200000" custLinFactNeighborY="12052">
        <dgm:presLayoutVars>
          <dgm:chPref val="3"/>
        </dgm:presLayoutVars>
      </dgm:prSet>
      <dgm:spPr/>
    </dgm:pt>
    <dgm:pt modelId="{CF9A5299-FF8C-4F50-9C61-CA4341C62779}" type="pres">
      <dgm:prSet presAssocID="{BC927182-734D-40AE-910D-4B5E240296B2}" presName="level2hierChild" presStyleCnt="0"/>
      <dgm:spPr/>
    </dgm:pt>
    <dgm:pt modelId="{1E3ABB17-12E3-4C6C-9F23-C202E275689D}" type="pres">
      <dgm:prSet presAssocID="{5A701015-D08A-4B5F-B3AA-5D0A1165B2A7}" presName="conn2-1" presStyleLbl="parChTrans1D2" presStyleIdx="0" presStyleCnt="2"/>
      <dgm:spPr/>
    </dgm:pt>
    <dgm:pt modelId="{FF3E3EAC-4615-4BB7-8767-F3BACB291320}" type="pres">
      <dgm:prSet presAssocID="{5A701015-D08A-4B5F-B3AA-5D0A1165B2A7}" presName="connTx" presStyleLbl="parChTrans1D2" presStyleIdx="0" presStyleCnt="2"/>
      <dgm:spPr/>
    </dgm:pt>
    <dgm:pt modelId="{E3DB531B-176A-423E-A4F4-1BB78F472B62}" type="pres">
      <dgm:prSet presAssocID="{C9AC7F6D-FABE-4BCC-A6BA-F2C4491EA234}" presName="root2" presStyleCnt="0"/>
      <dgm:spPr/>
    </dgm:pt>
    <dgm:pt modelId="{5E748983-EEC9-4B63-B98F-664C488463EA}" type="pres">
      <dgm:prSet presAssocID="{C9AC7F6D-FABE-4BCC-A6BA-F2C4491EA234}" presName="LevelTwoTextNode" presStyleLbl="node2" presStyleIdx="0" presStyleCnt="2" custScaleX="145142" custScaleY="174087" custLinFactX="-130914" custLinFactNeighborX="-200000" custLinFactNeighborY="94546">
        <dgm:presLayoutVars>
          <dgm:chPref val="3"/>
        </dgm:presLayoutVars>
      </dgm:prSet>
      <dgm:spPr/>
    </dgm:pt>
    <dgm:pt modelId="{A44DE175-E3C0-44E3-92FB-9DC733BBC331}" type="pres">
      <dgm:prSet presAssocID="{C9AC7F6D-FABE-4BCC-A6BA-F2C4491EA234}" presName="level3hierChild" presStyleCnt="0"/>
      <dgm:spPr/>
    </dgm:pt>
    <dgm:pt modelId="{F6AC7FF7-C5B1-4D9F-ADF5-FA82F5BCA875}" type="pres">
      <dgm:prSet presAssocID="{4DCD1190-F670-4B4F-930A-1F86B44BF655}" presName="conn2-1" presStyleLbl="parChTrans1D3" presStyleIdx="0" presStyleCnt="6"/>
      <dgm:spPr/>
    </dgm:pt>
    <dgm:pt modelId="{D5131F5D-A388-47DC-917B-44033ABE47E8}" type="pres">
      <dgm:prSet presAssocID="{4DCD1190-F670-4B4F-930A-1F86B44BF655}" presName="connTx" presStyleLbl="parChTrans1D3" presStyleIdx="0" presStyleCnt="6"/>
      <dgm:spPr/>
    </dgm:pt>
    <dgm:pt modelId="{9174E648-3406-4C8E-AB76-8E41E44EBD2D}" type="pres">
      <dgm:prSet presAssocID="{78B1FC3F-B083-4E76-A541-7C3B8A19EEFA}" presName="root2" presStyleCnt="0"/>
      <dgm:spPr/>
    </dgm:pt>
    <dgm:pt modelId="{8D32F860-F441-4C29-A46F-ECA1C7A9E466}" type="pres">
      <dgm:prSet presAssocID="{78B1FC3F-B083-4E76-A541-7C3B8A19EEFA}" presName="LevelTwoTextNode" presStyleLbl="node3" presStyleIdx="0" presStyleCnt="6" custScaleX="145481" custScaleY="152124" custLinFactX="-78499" custLinFactNeighborX="-100000" custLinFactNeighborY="-18262">
        <dgm:presLayoutVars>
          <dgm:chPref val="3"/>
        </dgm:presLayoutVars>
      </dgm:prSet>
      <dgm:spPr/>
    </dgm:pt>
    <dgm:pt modelId="{2F950D92-DC54-4096-B7B0-E8DD5A896959}" type="pres">
      <dgm:prSet presAssocID="{78B1FC3F-B083-4E76-A541-7C3B8A19EEFA}" presName="level3hierChild" presStyleCnt="0"/>
      <dgm:spPr/>
    </dgm:pt>
    <dgm:pt modelId="{1F10E8AD-212D-4C30-A615-1E76224E0199}" type="pres">
      <dgm:prSet presAssocID="{A88B0221-927D-4D10-8185-56CA39DB1A14}" presName="conn2-1" presStyleLbl="parChTrans1D4" presStyleIdx="0" presStyleCnt="24"/>
      <dgm:spPr/>
    </dgm:pt>
    <dgm:pt modelId="{4B67E6C8-F78D-4B2C-B5BB-EBB0889D2034}" type="pres">
      <dgm:prSet presAssocID="{A88B0221-927D-4D10-8185-56CA39DB1A14}" presName="connTx" presStyleLbl="parChTrans1D4" presStyleIdx="0" presStyleCnt="24"/>
      <dgm:spPr/>
    </dgm:pt>
    <dgm:pt modelId="{FA522B2E-9B79-4BED-A856-2E87F5C3C05A}" type="pres">
      <dgm:prSet presAssocID="{5392D9F7-3AD6-4693-A051-15759CBD5FC2}" presName="root2" presStyleCnt="0"/>
      <dgm:spPr/>
    </dgm:pt>
    <dgm:pt modelId="{EB95B515-C7B5-4D56-9C52-74ED4FB8580E}" type="pres">
      <dgm:prSet presAssocID="{5392D9F7-3AD6-4693-A051-15759CBD5FC2}" presName="LevelTwoTextNode" presStyleLbl="node4" presStyleIdx="0" presStyleCnt="24">
        <dgm:presLayoutVars>
          <dgm:chPref val="3"/>
        </dgm:presLayoutVars>
      </dgm:prSet>
      <dgm:spPr/>
    </dgm:pt>
    <dgm:pt modelId="{FE412207-4A7A-46F7-AC7C-5C93DF37C03A}" type="pres">
      <dgm:prSet presAssocID="{5392D9F7-3AD6-4693-A051-15759CBD5FC2}" presName="level3hierChild" presStyleCnt="0"/>
      <dgm:spPr/>
    </dgm:pt>
    <dgm:pt modelId="{FA0C0824-CFE6-4E4F-93BF-83694E24CCD5}" type="pres">
      <dgm:prSet presAssocID="{ADC7F418-118C-4106-AA16-7166B91DC761}" presName="conn2-1" presStyleLbl="parChTrans1D4" presStyleIdx="1" presStyleCnt="24"/>
      <dgm:spPr/>
    </dgm:pt>
    <dgm:pt modelId="{76AEBBF6-3BF9-41A9-ABB3-DC1FC931EEAF}" type="pres">
      <dgm:prSet presAssocID="{ADC7F418-118C-4106-AA16-7166B91DC761}" presName="connTx" presStyleLbl="parChTrans1D4" presStyleIdx="1" presStyleCnt="24"/>
      <dgm:spPr/>
    </dgm:pt>
    <dgm:pt modelId="{6269DC00-9C4F-4B2B-9964-D37C03206525}" type="pres">
      <dgm:prSet presAssocID="{E0839740-99ED-4DD3-9822-8C9DCFDA3356}" presName="root2" presStyleCnt="0"/>
      <dgm:spPr/>
    </dgm:pt>
    <dgm:pt modelId="{7A046D7B-CB22-4DDE-9A58-E105B9BAA747}" type="pres">
      <dgm:prSet presAssocID="{E0839740-99ED-4DD3-9822-8C9DCFDA3356}" presName="LevelTwoTextNode" presStyleLbl="node4" presStyleIdx="1" presStyleCnt="24">
        <dgm:presLayoutVars>
          <dgm:chPref val="3"/>
        </dgm:presLayoutVars>
      </dgm:prSet>
      <dgm:spPr/>
    </dgm:pt>
    <dgm:pt modelId="{A58D9BFD-83CC-4CD2-A6D4-7BF7611F7EFD}" type="pres">
      <dgm:prSet presAssocID="{E0839740-99ED-4DD3-9822-8C9DCFDA3356}" presName="level3hierChild" presStyleCnt="0"/>
      <dgm:spPr/>
    </dgm:pt>
    <dgm:pt modelId="{90961333-F531-47E5-B2A9-D43528E8A413}" type="pres">
      <dgm:prSet presAssocID="{C7CEDC83-AE6D-4E14-AB1F-275F63B04909}" presName="conn2-1" presStyleLbl="parChTrans1D4" presStyleIdx="2" presStyleCnt="24"/>
      <dgm:spPr/>
    </dgm:pt>
    <dgm:pt modelId="{48DD3294-0BFB-40E8-AA7F-139DD2DBFDE7}" type="pres">
      <dgm:prSet presAssocID="{C7CEDC83-AE6D-4E14-AB1F-275F63B04909}" presName="connTx" presStyleLbl="parChTrans1D4" presStyleIdx="2" presStyleCnt="24"/>
      <dgm:spPr/>
    </dgm:pt>
    <dgm:pt modelId="{B021CAB9-D3A1-454B-B745-85C827B3F47C}" type="pres">
      <dgm:prSet presAssocID="{78DCD956-A91E-466E-B83E-C0B1EA1CF8E3}" presName="root2" presStyleCnt="0"/>
      <dgm:spPr/>
    </dgm:pt>
    <dgm:pt modelId="{5089C149-8DF5-44C4-9577-F65DDA6671BB}" type="pres">
      <dgm:prSet presAssocID="{78DCD956-A91E-466E-B83E-C0B1EA1CF8E3}" presName="LevelTwoTextNode" presStyleLbl="node4" presStyleIdx="2" presStyleCnt="24">
        <dgm:presLayoutVars>
          <dgm:chPref val="3"/>
        </dgm:presLayoutVars>
      </dgm:prSet>
      <dgm:spPr/>
    </dgm:pt>
    <dgm:pt modelId="{CB41DCB9-F89E-4866-AA24-DAC84D896397}" type="pres">
      <dgm:prSet presAssocID="{78DCD956-A91E-466E-B83E-C0B1EA1CF8E3}" presName="level3hierChild" presStyleCnt="0"/>
      <dgm:spPr/>
    </dgm:pt>
    <dgm:pt modelId="{C5D69969-2A71-4EA7-93E2-157A20C03CCD}" type="pres">
      <dgm:prSet presAssocID="{19193EAC-9244-4779-94DF-B36FC09572D1}" presName="conn2-1" presStyleLbl="parChTrans1D4" presStyleIdx="3" presStyleCnt="24"/>
      <dgm:spPr/>
    </dgm:pt>
    <dgm:pt modelId="{FC02CE74-6AD4-47D3-BF3B-CE6D299B342E}" type="pres">
      <dgm:prSet presAssocID="{19193EAC-9244-4779-94DF-B36FC09572D1}" presName="connTx" presStyleLbl="parChTrans1D4" presStyleIdx="3" presStyleCnt="24"/>
      <dgm:spPr/>
    </dgm:pt>
    <dgm:pt modelId="{3FBAE69F-9A66-4E50-9F19-A035A7D3864A}" type="pres">
      <dgm:prSet presAssocID="{732CE476-45B2-453F-8FAD-F871686C3D87}" presName="root2" presStyleCnt="0"/>
      <dgm:spPr/>
    </dgm:pt>
    <dgm:pt modelId="{DC6E1981-010A-49C8-B01E-5BD06B810ACF}" type="pres">
      <dgm:prSet presAssocID="{732CE476-45B2-453F-8FAD-F871686C3D87}" presName="LevelTwoTextNode" presStyleLbl="node4" presStyleIdx="3" presStyleCnt="24">
        <dgm:presLayoutVars>
          <dgm:chPref val="3"/>
        </dgm:presLayoutVars>
      </dgm:prSet>
      <dgm:spPr/>
    </dgm:pt>
    <dgm:pt modelId="{AA52F65E-13F2-496A-AC8D-F693B5B2F414}" type="pres">
      <dgm:prSet presAssocID="{732CE476-45B2-453F-8FAD-F871686C3D87}" presName="level3hierChild" presStyleCnt="0"/>
      <dgm:spPr/>
    </dgm:pt>
    <dgm:pt modelId="{175B2CE8-D910-4A5D-A0E2-671A723F55E6}" type="pres">
      <dgm:prSet presAssocID="{482BF4CD-7FEA-4DBD-84F0-8AF89280DBAB}" presName="conn2-1" presStyleLbl="parChTrans1D3" presStyleIdx="1" presStyleCnt="6"/>
      <dgm:spPr/>
    </dgm:pt>
    <dgm:pt modelId="{B131EDAF-FC9B-4933-8D9C-BE66EBD6A9B9}" type="pres">
      <dgm:prSet presAssocID="{482BF4CD-7FEA-4DBD-84F0-8AF89280DBAB}" presName="connTx" presStyleLbl="parChTrans1D3" presStyleIdx="1" presStyleCnt="6"/>
      <dgm:spPr/>
    </dgm:pt>
    <dgm:pt modelId="{2826300D-DAA8-4938-8669-CC214C4C8E68}" type="pres">
      <dgm:prSet presAssocID="{4DC2C7DF-F468-4526-BC6B-9D3CBD5C1CF6}" presName="root2" presStyleCnt="0"/>
      <dgm:spPr/>
    </dgm:pt>
    <dgm:pt modelId="{FFEAF4C2-C632-46AE-B656-464C8F0030D5}" type="pres">
      <dgm:prSet presAssocID="{4DC2C7DF-F468-4526-BC6B-9D3CBD5C1CF6}" presName="LevelTwoTextNode" presStyleLbl="node3" presStyleIdx="1" presStyleCnt="6" custScaleX="141558" custScaleY="152124" custLinFactX="-62742" custLinFactNeighborX="-100000" custLinFactNeighborY="-37044">
        <dgm:presLayoutVars>
          <dgm:chPref val="3"/>
        </dgm:presLayoutVars>
      </dgm:prSet>
      <dgm:spPr/>
    </dgm:pt>
    <dgm:pt modelId="{D2020F02-1A2A-46CA-A875-934B7D348347}" type="pres">
      <dgm:prSet presAssocID="{4DC2C7DF-F468-4526-BC6B-9D3CBD5C1CF6}" presName="level3hierChild" presStyleCnt="0"/>
      <dgm:spPr/>
    </dgm:pt>
    <dgm:pt modelId="{24B13475-D65C-4495-948A-5D9F643572A3}" type="pres">
      <dgm:prSet presAssocID="{8632CB19-2827-4BCC-9EF1-88B9A438B241}" presName="conn2-1" presStyleLbl="parChTrans1D4" presStyleIdx="4" presStyleCnt="24"/>
      <dgm:spPr/>
    </dgm:pt>
    <dgm:pt modelId="{A8CAC7F2-632B-4B74-A1F4-DF7FF28CB1E3}" type="pres">
      <dgm:prSet presAssocID="{8632CB19-2827-4BCC-9EF1-88B9A438B241}" presName="connTx" presStyleLbl="parChTrans1D4" presStyleIdx="4" presStyleCnt="24"/>
      <dgm:spPr/>
    </dgm:pt>
    <dgm:pt modelId="{79792576-B00A-464A-A5F4-4B0484D43C93}" type="pres">
      <dgm:prSet presAssocID="{3E57EB36-91F6-4DE7-B9AC-1EB7D7B2AD7E}" presName="root2" presStyleCnt="0"/>
      <dgm:spPr/>
    </dgm:pt>
    <dgm:pt modelId="{CF3D177D-709A-45BB-95A8-762FBDB04781}" type="pres">
      <dgm:prSet presAssocID="{3E57EB36-91F6-4DE7-B9AC-1EB7D7B2AD7E}" presName="LevelTwoTextNode" presStyleLbl="node4" presStyleIdx="4" presStyleCnt="24">
        <dgm:presLayoutVars>
          <dgm:chPref val="3"/>
        </dgm:presLayoutVars>
      </dgm:prSet>
      <dgm:spPr/>
    </dgm:pt>
    <dgm:pt modelId="{7CF9C93C-570C-4FDC-83FC-9D1D0EC1B44D}" type="pres">
      <dgm:prSet presAssocID="{3E57EB36-91F6-4DE7-B9AC-1EB7D7B2AD7E}" presName="level3hierChild" presStyleCnt="0"/>
      <dgm:spPr/>
    </dgm:pt>
    <dgm:pt modelId="{E46E3C14-463B-40C5-AB16-5B208E12AEF9}" type="pres">
      <dgm:prSet presAssocID="{11425009-61B6-4DAA-AC0D-389A8B9DC9F2}" presName="conn2-1" presStyleLbl="parChTrans1D4" presStyleIdx="5" presStyleCnt="24"/>
      <dgm:spPr/>
    </dgm:pt>
    <dgm:pt modelId="{917CC3E1-9909-4BC9-8197-BEC7C9DA5802}" type="pres">
      <dgm:prSet presAssocID="{11425009-61B6-4DAA-AC0D-389A8B9DC9F2}" presName="connTx" presStyleLbl="parChTrans1D4" presStyleIdx="5" presStyleCnt="24"/>
      <dgm:spPr/>
    </dgm:pt>
    <dgm:pt modelId="{08C21EC8-A9FE-4CD3-9CD8-676C91660A8C}" type="pres">
      <dgm:prSet presAssocID="{EAA1AD0B-0D0C-4360-830D-11BC887F5B57}" presName="root2" presStyleCnt="0"/>
      <dgm:spPr/>
    </dgm:pt>
    <dgm:pt modelId="{50C3BAB2-D3D5-4301-B386-838B70CF2094}" type="pres">
      <dgm:prSet presAssocID="{EAA1AD0B-0D0C-4360-830D-11BC887F5B57}" presName="LevelTwoTextNode" presStyleLbl="node4" presStyleIdx="5" presStyleCnt="24">
        <dgm:presLayoutVars>
          <dgm:chPref val="3"/>
        </dgm:presLayoutVars>
      </dgm:prSet>
      <dgm:spPr/>
    </dgm:pt>
    <dgm:pt modelId="{7EEFCD0B-788B-497C-97A4-3DC95C2D4452}" type="pres">
      <dgm:prSet presAssocID="{EAA1AD0B-0D0C-4360-830D-11BC887F5B57}" presName="level3hierChild" presStyleCnt="0"/>
      <dgm:spPr/>
    </dgm:pt>
    <dgm:pt modelId="{54FA9FE8-3FB6-406E-98A1-19095AFCB0B2}" type="pres">
      <dgm:prSet presAssocID="{836D6208-78CE-499A-854A-BED925DD2C40}" presName="conn2-1" presStyleLbl="parChTrans1D4" presStyleIdx="6" presStyleCnt="24"/>
      <dgm:spPr/>
    </dgm:pt>
    <dgm:pt modelId="{CF2B1A93-DDB3-4E5B-8DAF-BECCFEA8C9EF}" type="pres">
      <dgm:prSet presAssocID="{836D6208-78CE-499A-854A-BED925DD2C40}" presName="connTx" presStyleLbl="parChTrans1D4" presStyleIdx="6" presStyleCnt="24"/>
      <dgm:spPr/>
    </dgm:pt>
    <dgm:pt modelId="{F92F0A86-462E-4EAA-AB38-D0ABB79D32AD}" type="pres">
      <dgm:prSet presAssocID="{F7DACF0B-E47B-49D7-8903-85F49B4778EA}" presName="root2" presStyleCnt="0"/>
      <dgm:spPr/>
    </dgm:pt>
    <dgm:pt modelId="{81E84545-DE53-4EF3-9FDA-610D57D07677}" type="pres">
      <dgm:prSet presAssocID="{F7DACF0B-E47B-49D7-8903-85F49B4778EA}" presName="LevelTwoTextNode" presStyleLbl="node4" presStyleIdx="6" presStyleCnt="24">
        <dgm:presLayoutVars>
          <dgm:chPref val="3"/>
        </dgm:presLayoutVars>
      </dgm:prSet>
      <dgm:spPr/>
    </dgm:pt>
    <dgm:pt modelId="{A9C22F1A-B899-4455-B400-7CD649F06A6C}" type="pres">
      <dgm:prSet presAssocID="{F7DACF0B-E47B-49D7-8903-85F49B4778EA}" presName="level3hierChild" presStyleCnt="0"/>
      <dgm:spPr/>
    </dgm:pt>
    <dgm:pt modelId="{794C0C75-7C61-4D4A-9B58-515C8EF1DC3A}" type="pres">
      <dgm:prSet presAssocID="{132064E3-D788-4283-A424-BA119806C3C1}" presName="conn2-1" presStyleLbl="parChTrans1D4" presStyleIdx="7" presStyleCnt="24"/>
      <dgm:spPr/>
    </dgm:pt>
    <dgm:pt modelId="{E7D6D57F-DAC0-45F8-94FD-E2CDC75B3E78}" type="pres">
      <dgm:prSet presAssocID="{132064E3-D788-4283-A424-BA119806C3C1}" presName="connTx" presStyleLbl="parChTrans1D4" presStyleIdx="7" presStyleCnt="24"/>
      <dgm:spPr/>
    </dgm:pt>
    <dgm:pt modelId="{11568E60-58B5-4A8D-B8B0-92F8320BEF18}" type="pres">
      <dgm:prSet presAssocID="{6D244DEB-51FA-4B4D-AB11-901F856BD459}" presName="root2" presStyleCnt="0"/>
      <dgm:spPr/>
    </dgm:pt>
    <dgm:pt modelId="{2F155C50-DA08-4C77-A24C-8CADD4013126}" type="pres">
      <dgm:prSet presAssocID="{6D244DEB-51FA-4B4D-AB11-901F856BD459}" presName="LevelTwoTextNode" presStyleLbl="node4" presStyleIdx="7" presStyleCnt="24">
        <dgm:presLayoutVars>
          <dgm:chPref val="3"/>
        </dgm:presLayoutVars>
      </dgm:prSet>
      <dgm:spPr/>
    </dgm:pt>
    <dgm:pt modelId="{F5BA8E1C-A671-42A5-96E6-EAEC2056FF2E}" type="pres">
      <dgm:prSet presAssocID="{6D244DEB-51FA-4B4D-AB11-901F856BD459}" presName="level3hierChild" presStyleCnt="0"/>
      <dgm:spPr/>
    </dgm:pt>
    <dgm:pt modelId="{A17CBBED-8AEC-45B5-B0BA-D96440D6E32E}" type="pres">
      <dgm:prSet presAssocID="{AFC79244-BAAC-4D20-9FEC-6EAD43A5D2D8}" presName="conn2-1" presStyleLbl="parChTrans1D3" presStyleIdx="2" presStyleCnt="6"/>
      <dgm:spPr/>
    </dgm:pt>
    <dgm:pt modelId="{40357A85-2D83-4AC3-8BB9-F24F38BF510B}" type="pres">
      <dgm:prSet presAssocID="{AFC79244-BAAC-4D20-9FEC-6EAD43A5D2D8}" presName="connTx" presStyleLbl="parChTrans1D3" presStyleIdx="2" presStyleCnt="6"/>
      <dgm:spPr/>
    </dgm:pt>
    <dgm:pt modelId="{60EFCFD2-B0F5-4359-844B-91D0C761E1C2}" type="pres">
      <dgm:prSet presAssocID="{6E800124-3C47-4BB4-BBEB-8CCCE4BC8483}" presName="root2" presStyleCnt="0"/>
      <dgm:spPr/>
    </dgm:pt>
    <dgm:pt modelId="{3E61667F-9167-4510-BA26-6D2A1548DC43}" type="pres">
      <dgm:prSet presAssocID="{6E800124-3C47-4BB4-BBEB-8CCCE4BC8483}" presName="LevelTwoTextNode" presStyleLbl="node3" presStyleIdx="2" presStyleCnt="6" custScaleX="150699" custScaleY="171251" custLinFactX="-62742" custLinFactNeighborX="-100000" custLinFactNeighborY="-87342">
        <dgm:presLayoutVars>
          <dgm:chPref val="3"/>
        </dgm:presLayoutVars>
      </dgm:prSet>
      <dgm:spPr/>
    </dgm:pt>
    <dgm:pt modelId="{D37737CD-2680-40B4-A2C4-27C23E61E6E9}" type="pres">
      <dgm:prSet presAssocID="{6E800124-3C47-4BB4-BBEB-8CCCE4BC8483}" presName="level3hierChild" presStyleCnt="0"/>
      <dgm:spPr/>
    </dgm:pt>
    <dgm:pt modelId="{2FC10E31-A245-4400-B708-C02BCA482D12}" type="pres">
      <dgm:prSet presAssocID="{B921F7C1-F213-40E3-A681-B4923AE05216}" presName="conn2-1" presStyleLbl="parChTrans1D4" presStyleIdx="8" presStyleCnt="24"/>
      <dgm:spPr/>
    </dgm:pt>
    <dgm:pt modelId="{6314B642-DB85-48A4-9D6F-D7483A77278F}" type="pres">
      <dgm:prSet presAssocID="{B921F7C1-F213-40E3-A681-B4923AE05216}" presName="connTx" presStyleLbl="parChTrans1D4" presStyleIdx="8" presStyleCnt="24"/>
      <dgm:spPr/>
    </dgm:pt>
    <dgm:pt modelId="{683EEACF-E31C-4AA5-AC46-5C8CB6DC5B2C}" type="pres">
      <dgm:prSet presAssocID="{E28C647F-DA89-4BDD-A887-10F95B6481CE}" presName="root2" presStyleCnt="0"/>
      <dgm:spPr/>
    </dgm:pt>
    <dgm:pt modelId="{1EB4F4E3-C72B-43D0-8116-A892DDC596BA}" type="pres">
      <dgm:prSet presAssocID="{E28C647F-DA89-4BDD-A887-10F95B6481CE}" presName="LevelTwoTextNode" presStyleLbl="node4" presStyleIdx="8" presStyleCnt="24">
        <dgm:presLayoutVars>
          <dgm:chPref val="3"/>
        </dgm:presLayoutVars>
      </dgm:prSet>
      <dgm:spPr/>
    </dgm:pt>
    <dgm:pt modelId="{9F0D05AB-530B-4A64-8EC9-E0C3274A59DC}" type="pres">
      <dgm:prSet presAssocID="{E28C647F-DA89-4BDD-A887-10F95B6481CE}" presName="level3hierChild" presStyleCnt="0"/>
      <dgm:spPr/>
    </dgm:pt>
    <dgm:pt modelId="{2E7BE288-8DB9-46A1-AC57-1040F9F6DEE8}" type="pres">
      <dgm:prSet presAssocID="{B2ED353D-1594-4670-9DB0-B18FFF10243F}" presName="conn2-1" presStyleLbl="parChTrans1D4" presStyleIdx="9" presStyleCnt="24"/>
      <dgm:spPr/>
    </dgm:pt>
    <dgm:pt modelId="{2D71C174-054F-433D-B787-F4BB0CF229A3}" type="pres">
      <dgm:prSet presAssocID="{B2ED353D-1594-4670-9DB0-B18FFF10243F}" presName="connTx" presStyleLbl="parChTrans1D4" presStyleIdx="9" presStyleCnt="24"/>
      <dgm:spPr/>
    </dgm:pt>
    <dgm:pt modelId="{1798CA6E-ACE7-4C5D-BC62-133985F1CCE3}" type="pres">
      <dgm:prSet presAssocID="{940ECB28-2A67-406E-ADDB-6DEFE7130566}" presName="root2" presStyleCnt="0"/>
      <dgm:spPr/>
    </dgm:pt>
    <dgm:pt modelId="{AC4F4950-3FCC-4EAF-A2CE-156A4255F915}" type="pres">
      <dgm:prSet presAssocID="{940ECB28-2A67-406E-ADDB-6DEFE7130566}" presName="LevelTwoTextNode" presStyleLbl="node4" presStyleIdx="9" presStyleCnt="24">
        <dgm:presLayoutVars>
          <dgm:chPref val="3"/>
        </dgm:presLayoutVars>
      </dgm:prSet>
      <dgm:spPr/>
    </dgm:pt>
    <dgm:pt modelId="{B6FA4AD9-8A7A-4028-B313-010A45FDC89A}" type="pres">
      <dgm:prSet presAssocID="{940ECB28-2A67-406E-ADDB-6DEFE7130566}" presName="level3hierChild" presStyleCnt="0"/>
      <dgm:spPr/>
    </dgm:pt>
    <dgm:pt modelId="{60C81FD3-9A76-44F5-B5E9-008446366EE2}" type="pres">
      <dgm:prSet presAssocID="{6D4C04DE-7968-4E13-8C16-2DE43B755454}" presName="conn2-1" presStyleLbl="parChTrans1D4" presStyleIdx="10" presStyleCnt="24"/>
      <dgm:spPr/>
    </dgm:pt>
    <dgm:pt modelId="{D6892F4C-A82D-4325-ABA7-2FF24C80E75D}" type="pres">
      <dgm:prSet presAssocID="{6D4C04DE-7968-4E13-8C16-2DE43B755454}" presName="connTx" presStyleLbl="parChTrans1D4" presStyleIdx="10" presStyleCnt="24"/>
      <dgm:spPr/>
    </dgm:pt>
    <dgm:pt modelId="{1F91BDFD-0820-47A8-889F-ED1231B9325F}" type="pres">
      <dgm:prSet presAssocID="{D4ED0425-7687-466A-B941-524111AE54E8}" presName="root2" presStyleCnt="0"/>
      <dgm:spPr/>
    </dgm:pt>
    <dgm:pt modelId="{D59A2596-2356-46E3-B8D5-C7674A35329F}" type="pres">
      <dgm:prSet presAssocID="{D4ED0425-7687-466A-B941-524111AE54E8}" presName="LevelTwoTextNode" presStyleLbl="node4" presStyleIdx="10" presStyleCnt="24">
        <dgm:presLayoutVars>
          <dgm:chPref val="3"/>
        </dgm:presLayoutVars>
      </dgm:prSet>
      <dgm:spPr/>
    </dgm:pt>
    <dgm:pt modelId="{BC4E5AFE-83FA-490E-BE1B-0FAAD664FD52}" type="pres">
      <dgm:prSet presAssocID="{D4ED0425-7687-466A-B941-524111AE54E8}" presName="level3hierChild" presStyleCnt="0"/>
      <dgm:spPr/>
    </dgm:pt>
    <dgm:pt modelId="{98C4FD0B-720D-4DB0-9955-9E7E068619A6}" type="pres">
      <dgm:prSet presAssocID="{06427AB6-051F-48D4-A0D5-861F504D241F}" presName="conn2-1" presStyleLbl="parChTrans1D4" presStyleIdx="11" presStyleCnt="24"/>
      <dgm:spPr/>
    </dgm:pt>
    <dgm:pt modelId="{6040E64D-AFC7-47BE-AAA3-FEC8FD3FB01B}" type="pres">
      <dgm:prSet presAssocID="{06427AB6-051F-48D4-A0D5-861F504D241F}" presName="connTx" presStyleLbl="parChTrans1D4" presStyleIdx="11" presStyleCnt="24"/>
      <dgm:spPr/>
    </dgm:pt>
    <dgm:pt modelId="{48A4753F-A357-42C1-AF29-C786A0480A27}" type="pres">
      <dgm:prSet presAssocID="{B470B85A-6D3D-4B81-BA3E-DA1DD0F0AA97}" presName="root2" presStyleCnt="0"/>
      <dgm:spPr/>
    </dgm:pt>
    <dgm:pt modelId="{EE168313-46F3-4F4F-91BF-1149F4649D6F}" type="pres">
      <dgm:prSet presAssocID="{B470B85A-6D3D-4B81-BA3E-DA1DD0F0AA97}" presName="LevelTwoTextNode" presStyleLbl="node4" presStyleIdx="11" presStyleCnt="24">
        <dgm:presLayoutVars>
          <dgm:chPref val="3"/>
        </dgm:presLayoutVars>
      </dgm:prSet>
      <dgm:spPr/>
    </dgm:pt>
    <dgm:pt modelId="{569EAA77-1B28-48B5-BC61-109723E8E0F8}" type="pres">
      <dgm:prSet presAssocID="{B470B85A-6D3D-4B81-BA3E-DA1DD0F0AA97}" presName="level3hierChild" presStyleCnt="0"/>
      <dgm:spPr/>
    </dgm:pt>
    <dgm:pt modelId="{FCBF9029-4B5F-4259-B20A-8C735FC49E84}" type="pres">
      <dgm:prSet presAssocID="{294A0CFA-EF9B-4023-99E7-F60EE9309BA4}" presName="conn2-1" presStyleLbl="parChTrans1D2" presStyleIdx="1" presStyleCnt="2"/>
      <dgm:spPr/>
    </dgm:pt>
    <dgm:pt modelId="{159A36F6-9BE8-45AD-9DD1-3B2ED174B504}" type="pres">
      <dgm:prSet presAssocID="{294A0CFA-EF9B-4023-99E7-F60EE9309BA4}" presName="connTx" presStyleLbl="parChTrans1D2" presStyleIdx="1" presStyleCnt="2"/>
      <dgm:spPr/>
    </dgm:pt>
    <dgm:pt modelId="{F83D5B5C-8F99-47FC-AD48-3022F7465736}" type="pres">
      <dgm:prSet presAssocID="{4DF7AFA9-383D-4620-897B-3D400262D53A}" presName="root2" presStyleCnt="0"/>
      <dgm:spPr/>
    </dgm:pt>
    <dgm:pt modelId="{0F9F6AD6-974C-4B42-A4DC-78B23CBCC3BA}" type="pres">
      <dgm:prSet presAssocID="{4DF7AFA9-383D-4620-897B-3D400262D53A}" presName="LevelTwoTextNode" presStyleLbl="node2" presStyleIdx="1" presStyleCnt="2" custScaleX="152125" custScaleY="217470" custLinFactX="-115156" custLinFactY="-92233" custLinFactNeighborX="-200000" custLinFactNeighborY="-100000">
        <dgm:presLayoutVars>
          <dgm:chPref val="3"/>
        </dgm:presLayoutVars>
      </dgm:prSet>
      <dgm:spPr/>
    </dgm:pt>
    <dgm:pt modelId="{D195A329-387D-4AE6-A90B-1C31799D6873}" type="pres">
      <dgm:prSet presAssocID="{4DF7AFA9-383D-4620-897B-3D400262D53A}" presName="level3hierChild" presStyleCnt="0"/>
      <dgm:spPr/>
    </dgm:pt>
    <dgm:pt modelId="{5F42F4F5-E5CC-4158-A08D-8E25E957CF9E}" type="pres">
      <dgm:prSet presAssocID="{6B0982C6-9702-4068-BAFB-4A2CF2F321BE}" presName="conn2-1" presStyleLbl="parChTrans1D3" presStyleIdx="3" presStyleCnt="6"/>
      <dgm:spPr/>
    </dgm:pt>
    <dgm:pt modelId="{6DB88A57-15C2-4069-8FE9-18A752FAE27A}" type="pres">
      <dgm:prSet presAssocID="{6B0982C6-9702-4068-BAFB-4A2CF2F321BE}" presName="connTx" presStyleLbl="parChTrans1D3" presStyleIdx="3" presStyleCnt="6"/>
      <dgm:spPr/>
    </dgm:pt>
    <dgm:pt modelId="{C1083F4D-9C99-4643-8412-F14725938BA4}" type="pres">
      <dgm:prSet presAssocID="{8015D666-4B60-4739-BB0F-55AA130ACD84}" presName="root2" presStyleCnt="0"/>
      <dgm:spPr/>
    </dgm:pt>
    <dgm:pt modelId="{FAACA92C-664E-4F28-A14D-62B4FCD3B34A}" type="pres">
      <dgm:prSet presAssocID="{8015D666-4B60-4739-BB0F-55AA130ACD84}" presName="LevelTwoTextNode" presStyleLbl="node3" presStyleIdx="3" presStyleCnt="6" custScaleX="150008" custScaleY="143426" custLinFactX="-66063" custLinFactNeighborX="-100000" custLinFactNeighborY="-21379">
        <dgm:presLayoutVars>
          <dgm:chPref val="3"/>
        </dgm:presLayoutVars>
      </dgm:prSet>
      <dgm:spPr/>
    </dgm:pt>
    <dgm:pt modelId="{45845C74-2CE5-4105-ABA1-A5A176A20328}" type="pres">
      <dgm:prSet presAssocID="{8015D666-4B60-4739-BB0F-55AA130ACD84}" presName="level3hierChild" presStyleCnt="0"/>
      <dgm:spPr/>
    </dgm:pt>
    <dgm:pt modelId="{DF8EA299-B0C4-45CB-83A5-C9D944401761}" type="pres">
      <dgm:prSet presAssocID="{FDE2D1E3-9D27-40C5-8CFB-103C3455B25C}" presName="conn2-1" presStyleLbl="parChTrans1D4" presStyleIdx="12" presStyleCnt="24"/>
      <dgm:spPr/>
    </dgm:pt>
    <dgm:pt modelId="{5EE880A4-862B-4EB3-9B2F-7E3AD76EFB25}" type="pres">
      <dgm:prSet presAssocID="{FDE2D1E3-9D27-40C5-8CFB-103C3455B25C}" presName="connTx" presStyleLbl="parChTrans1D4" presStyleIdx="12" presStyleCnt="24"/>
      <dgm:spPr/>
    </dgm:pt>
    <dgm:pt modelId="{9D01EF5F-8386-4CDD-ABD4-7EE72F5F3D12}" type="pres">
      <dgm:prSet presAssocID="{1CCC6EA5-A367-4533-AC6B-28687F09D298}" presName="root2" presStyleCnt="0"/>
      <dgm:spPr/>
    </dgm:pt>
    <dgm:pt modelId="{4A5C82A4-3B96-430E-91A9-41AB3A11C9D5}" type="pres">
      <dgm:prSet presAssocID="{1CCC6EA5-A367-4533-AC6B-28687F09D298}" presName="LevelTwoTextNode" presStyleLbl="node4" presStyleIdx="12" presStyleCnt="24">
        <dgm:presLayoutVars>
          <dgm:chPref val="3"/>
        </dgm:presLayoutVars>
      </dgm:prSet>
      <dgm:spPr/>
    </dgm:pt>
    <dgm:pt modelId="{46A3E4E1-6136-4AC5-8F21-59212E475194}" type="pres">
      <dgm:prSet presAssocID="{1CCC6EA5-A367-4533-AC6B-28687F09D298}" presName="level3hierChild" presStyleCnt="0"/>
      <dgm:spPr/>
    </dgm:pt>
    <dgm:pt modelId="{5F21A8CA-6536-4D26-8B61-0765E31C29F6}" type="pres">
      <dgm:prSet presAssocID="{372FE775-0927-44D8-865E-4F6C77C86E3B}" presName="conn2-1" presStyleLbl="parChTrans1D4" presStyleIdx="13" presStyleCnt="24"/>
      <dgm:spPr/>
    </dgm:pt>
    <dgm:pt modelId="{8398C138-735A-4F5B-A50A-379A6022E78C}" type="pres">
      <dgm:prSet presAssocID="{372FE775-0927-44D8-865E-4F6C77C86E3B}" presName="connTx" presStyleLbl="parChTrans1D4" presStyleIdx="13" presStyleCnt="24"/>
      <dgm:spPr/>
    </dgm:pt>
    <dgm:pt modelId="{381E8529-8AE8-4732-91DE-621B687B7E0B}" type="pres">
      <dgm:prSet presAssocID="{AA4373C4-288C-4861-8E36-BF6C518E71A1}" presName="root2" presStyleCnt="0"/>
      <dgm:spPr/>
    </dgm:pt>
    <dgm:pt modelId="{5B0D62B3-2830-419F-B64C-985BB2DB2B61}" type="pres">
      <dgm:prSet presAssocID="{AA4373C4-288C-4861-8E36-BF6C518E71A1}" presName="LevelTwoTextNode" presStyleLbl="node4" presStyleIdx="13" presStyleCnt="24">
        <dgm:presLayoutVars>
          <dgm:chPref val="3"/>
        </dgm:presLayoutVars>
      </dgm:prSet>
      <dgm:spPr/>
    </dgm:pt>
    <dgm:pt modelId="{FBB6A76E-0ADF-46A1-ACDA-8A22CFBE739E}" type="pres">
      <dgm:prSet presAssocID="{AA4373C4-288C-4861-8E36-BF6C518E71A1}" presName="level3hierChild" presStyleCnt="0"/>
      <dgm:spPr/>
    </dgm:pt>
    <dgm:pt modelId="{0BA16392-F762-4E7A-B6B0-D33CF3228239}" type="pres">
      <dgm:prSet presAssocID="{14407BAC-0C7C-437F-A6B2-15E16F63BF67}" presName="conn2-1" presStyleLbl="parChTrans1D4" presStyleIdx="14" presStyleCnt="24"/>
      <dgm:spPr/>
    </dgm:pt>
    <dgm:pt modelId="{95C818B6-B02D-4AE4-AD1F-3FE01987CC77}" type="pres">
      <dgm:prSet presAssocID="{14407BAC-0C7C-437F-A6B2-15E16F63BF67}" presName="connTx" presStyleLbl="parChTrans1D4" presStyleIdx="14" presStyleCnt="24"/>
      <dgm:spPr/>
    </dgm:pt>
    <dgm:pt modelId="{61364116-833F-4A8C-86B4-0AF218DDC718}" type="pres">
      <dgm:prSet presAssocID="{21DA8F1B-0E7C-43D0-84D2-3B91DF86EE20}" presName="root2" presStyleCnt="0"/>
      <dgm:spPr/>
    </dgm:pt>
    <dgm:pt modelId="{34B1AE6D-FA37-455D-B7F7-0DEAFF2388C3}" type="pres">
      <dgm:prSet presAssocID="{21DA8F1B-0E7C-43D0-84D2-3B91DF86EE20}" presName="LevelTwoTextNode" presStyleLbl="node4" presStyleIdx="14" presStyleCnt="24">
        <dgm:presLayoutVars>
          <dgm:chPref val="3"/>
        </dgm:presLayoutVars>
      </dgm:prSet>
      <dgm:spPr/>
    </dgm:pt>
    <dgm:pt modelId="{74280D1A-1B63-4BAC-A385-0E4C845C0534}" type="pres">
      <dgm:prSet presAssocID="{21DA8F1B-0E7C-43D0-84D2-3B91DF86EE20}" presName="level3hierChild" presStyleCnt="0"/>
      <dgm:spPr/>
    </dgm:pt>
    <dgm:pt modelId="{61462F2C-4D41-41FE-8388-7F8725D9668B}" type="pres">
      <dgm:prSet presAssocID="{7A00DD4D-1303-4DA5-8DA0-13123EF7A556}" presName="conn2-1" presStyleLbl="parChTrans1D4" presStyleIdx="15" presStyleCnt="24"/>
      <dgm:spPr/>
    </dgm:pt>
    <dgm:pt modelId="{EC75F957-3EDD-44D4-A6AC-30A8AF7CC08D}" type="pres">
      <dgm:prSet presAssocID="{7A00DD4D-1303-4DA5-8DA0-13123EF7A556}" presName="connTx" presStyleLbl="parChTrans1D4" presStyleIdx="15" presStyleCnt="24"/>
      <dgm:spPr/>
    </dgm:pt>
    <dgm:pt modelId="{9693B88A-F499-4C75-B89E-1383351D79D7}" type="pres">
      <dgm:prSet presAssocID="{F9F3E21E-0DC8-48F0-B17F-3A9C8680BDF6}" presName="root2" presStyleCnt="0"/>
      <dgm:spPr/>
    </dgm:pt>
    <dgm:pt modelId="{339F440C-2E96-490F-AD17-931B6C3FC448}" type="pres">
      <dgm:prSet presAssocID="{F9F3E21E-0DC8-48F0-B17F-3A9C8680BDF6}" presName="LevelTwoTextNode" presStyleLbl="node4" presStyleIdx="15" presStyleCnt="24">
        <dgm:presLayoutVars>
          <dgm:chPref val="3"/>
        </dgm:presLayoutVars>
      </dgm:prSet>
      <dgm:spPr/>
    </dgm:pt>
    <dgm:pt modelId="{17AF4F05-2BDC-4988-B643-F485BCADB121}" type="pres">
      <dgm:prSet presAssocID="{F9F3E21E-0DC8-48F0-B17F-3A9C8680BDF6}" presName="level3hierChild" presStyleCnt="0"/>
      <dgm:spPr/>
    </dgm:pt>
    <dgm:pt modelId="{3319882D-ED50-4C2B-B3DB-B025DE0E0AB5}" type="pres">
      <dgm:prSet presAssocID="{523771C5-449F-46AD-BFD5-4706750A3DDD}" presName="conn2-1" presStyleLbl="parChTrans1D3" presStyleIdx="4" presStyleCnt="6"/>
      <dgm:spPr/>
    </dgm:pt>
    <dgm:pt modelId="{0693AFE3-9548-4626-9280-35BDF4B67AC5}" type="pres">
      <dgm:prSet presAssocID="{523771C5-449F-46AD-BFD5-4706750A3DDD}" presName="connTx" presStyleLbl="parChTrans1D3" presStyleIdx="4" presStyleCnt="6"/>
      <dgm:spPr/>
    </dgm:pt>
    <dgm:pt modelId="{B999D3D3-3B5B-4BF1-9EB7-8577079B8E4F}" type="pres">
      <dgm:prSet presAssocID="{5083A2AE-4168-446E-9C24-FD04BA7B3734}" presName="root2" presStyleCnt="0"/>
      <dgm:spPr/>
    </dgm:pt>
    <dgm:pt modelId="{3E6A94D0-14BF-4BFF-92DA-1A26BED1F8EC}" type="pres">
      <dgm:prSet presAssocID="{5083A2AE-4168-446E-9C24-FD04BA7B3734}" presName="LevelTwoTextNode" presStyleLbl="node3" presStyleIdx="4" presStyleCnt="6" custScaleX="142423" custScaleY="163031" custLinFactX="-13336" custLinFactNeighborX="-100000" custLinFactNeighborY="1157">
        <dgm:presLayoutVars>
          <dgm:chPref val="3"/>
        </dgm:presLayoutVars>
      </dgm:prSet>
      <dgm:spPr/>
    </dgm:pt>
    <dgm:pt modelId="{7E53C992-B706-4787-8EE9-975BCE4EB949}" type="pres">
      <dgm:prSet presAssocID="{5083A2AE-4168-446E-9C24-FD04BA7B3734}" presName="level3hierChild" presStyleCnt="0"/>
      <dgm:spPr/>
    </dgm:pt>
    <dgm:pt modelId="{680E9E0D-DEAB-4332-A15B-02EFB6DEBFD7}" type="pres">
      <dgm:prSet presAssocID="{AB0789A4-4CB6-46E5-A290-907ED845FC5D}" presName="conn2-1" presStyleLbl="parChTrans1D4" presStyleIdx="16" presStyleCnt="24"/>
      <dgm:spPr/>
    </dgm:pt>
    <dgm:pt modelId="{BFAE0C08-901D-4D6A-9767-368595767FB9}" type="pres">
      <dgm:prSet presAssocID="{AB0789A4-4CB6-46E5-A290-907ED845FC5D}" presName="connTx" presStyleLbl="parChTrans1D4" presStyleIdx="16" presStyleCnt="24"/>
      <dgm:spPr/>
    </dgm:pt>
    <dgm:pt modelId="{1863AA31-A79F-4E1D-8B92-D75D8AA586A4}" type="pres">
      <dgm:prSet presAssocID="{89575D07-5578-4396-AF2B-77D421FD7867}" presName="root2" presStyleCnt="0"/>
      <dgm:spPr/>
    </dgm:pt>
    <dgm:pt modelId="{9524DBA9-7D14-4525-ACDE-FE978C4A3182}" type="pres">
      <dgm:prSet presAssocID="{89575D07-5578-4396-AF2B-77D421FD7867}" presName="LevelTwoTextNode" presStyleLbl="node4" presStyleIdx="16" presStyleCnt="24">
        <dgm:presLayoutVars>
          <dgm:chPref val="3"/>
        </dgm:presLayoutVars>
      </dgm:prSet>
      <dgm:spPr/>
    </dgm:pt>
    <dgm:pt modelId="{05EB838B-51C0-4FF9-B5A3-7BA284BCFD88}" type="pres">
      <dgm:prSet presAssocID="{89575D07-5578-4396-AF2B-77D421FD7867}" presName="level3hierChild" presStyleCnt="0"/>
      <dgm:spPr/>
    </dgm:pt>
    <dgm:pt modelId="{67BCDCB2-3A5C-46D3-A739-E9AFDFDA84D0}" type="pres">
      <dgm:prSet presAssocID="{2F2DECA0-0550-4BDE-AAC9-CD7F386B5FD8}" presName="conn2-1" presStyleLbl="parChTrans1D4" presStyleIdx="17" presStyleCnt="24"/>
      <dgm:spPr/>
    </dgm:pt>
    <dgm:pt modelId="{5548BEE0-7D3B-46C7-99D6-09781206E5BC}" type="pres">
      <dgm:prSet presAssocID="{2F2DECA0-0550-4BDE-AAC9-CD7F386B5FD8}" presName="connTx" presStyleLbl="parChTrans1D4" presStyleIdx="17" presStyleCnt="24"/>
      <dgm:spPr/>
    </dgm:pt>
    <dgm:pt modelId="{D95EB9A9-C52E-43FA-81FE-AF9433334BF7}" type="pres">
      <dgm:prSet presAssocID="{5F9214E3-D2F3-4BF0-A25B-99E2C476561A}" presName="root2" presStyleCnt="0"/>
      <dgm:spPr/>
    </dgm:pt>
    <dgm:pt modelId="{FA0B878F-3855-40C0-A6D4-2312587015AE}" type="pres">
      <dgm:prSet presAssocID="{5F9214E3-D2F3-4BF0-A25B-99E2C476561A}" presName="LevelTwoTextNode" presStyleLbl="node4" presStyleIdx="17" presStyleCnt="24">
        <dgm:presLayoutVars>
          <dgm:chPref val="3"/>
        </dgm:presLayoutVars>
      </dgm:prSet>
      <dgm:spPr/>
    </dgm:pt>
    <dgm:pt modelId="{BDA87E39-4EE5-4781-A780-67A4F2CDBAE7}" type="pres">
      <dgm:prSet presAssocID="{5F9214E3-D2F3-4BF0-A25B-99E2C476561A}" presName="level3hierChild" presStyleCnt="0"/>
      <dgm:spPr/>
    </dgm:pt>
    <dgm:pt modelId="{48A08D01-B310-4F71-BF51-8CBF4F5EC257}" type="pres">
      <dgm:prSet presAssocID="{C9EADF36-61C6-486C-9AC5-EA456D68F685}" presName="conn2-1" presStyleLbl="parChTrans1D4" presStyleIdx="18" presStyleCnt="24"/>
      <dgm:spPr/>
    </dgm:pt>
    <dgm:pt modelId="{847E4C28-58D1-46C3-B8F1-1EF581FDA751}" type="pres">
      <dgm:prSet presAssocID="{C9EADF36-61C6-486C-9AC5-EA456D68F685}" presName="connTx" presStyleLbl="parChTrans1D4" presStyleIdx="18" presStyleCnt="24"/>
      <dgm:spPr/>
    </dgm:pt>
    <dgm:pt modelId="{2F84B1D1-75F0-455F-B44F-B7E4CBD60C47}" type="pres">
      <dgm:prSet presAssocID="{E4F4F7EF-3CF2-4CB5-9DC6-D041F8ED98B1}" presName="root2" presStyleCnt="0"/>
      <dgm:spPr/>
    </dgm:pt>
    <dgm:pt modelId="{2986D263-792E-4399-812C-38195A10EEB2}" type="pres">
      <dgm:prSet presAssocID="{E4F4F7EF-3CF2-4CB5-9DC6-D041F8ED98B1}" presName="LevelTwoTextNode" presStyleLbl="node4" presStyleIdx="18" presStyleCnt="24">
        <dgm:presLayoutVars>
          <dgm:chPref val="3"/>
        </dgm:presLayoutVars>
      </dgm:prSet>
      <dgm:spPr/>
    </dgm:pt>
    <dgm:pt modelId="{51F6241B-17A1-4E1A-9422-DDD7C4A824DE}" type="pres">
      <dgm:prSet presAssocID="{E4F4F7EF-3CF2-4CB5-9DC6-D041F8ED98B1}" presName="level3hierChild" presStyleCnt="0"/>
      <dgm:spPr/>
    </dgm:pt>
    <dgm:pt modelId="{101F98EA-5238-4A8C-92E1-555BE5D016F3}" type="pres">
      <dgm:prSet presAssocID="{E64AAEB8-0AB4-4CB9-909E-9DB9D18BFE41}" presName="conn2-1" presStyleLbl="parChTrans1D4" presStyleIdx="19" presStyleCnt="24"/>
      <dgm:spPr/>
    </dgm:pt>
    <dgm:pt modelId="{D5A9B8F0-10C7-4E9B-ABC6-C19D92A10F23}" type="pres">
      <dgm:prSet presAssocID="{E64AAEB8-0AB4-4CB9-909E-9DB9D18BFE41}" presName="connTx" presStyleLbl="parChTrans1D4" presStyleIdx="19" presStyleCnt="24"/>
      <dgm:spPr/>
    </dgm:pt>
    <dgm:pt modelId="{42B3FF65-4E3B-40B5-B5AF-E2B070D91093}" type="pres">
      <dgm:prSet presAssocID="{04415258-F1A3-4BE1-9D34-EAC7D4B23E7C}" presName="root2" presStyleCnt="0"/>
      <dgm:spPr/>
    </dgm:pt>
    <dgm:pt modelId="{7D09C892-5A05-4762-952C-E931F08DF40E}" type="pres">
      <dgm:prSet presAssocID="{04415258-F1A3-4BE1-9D34-EAC7D4B23E7C}" presName="LevelTwoTextNode" presStyleLbl="node4" presStyleIdx="19" presStyleCnt="24">
        <dgm:presLayoutVars>
          <dgm:chPref val="3"/>
        </dgm:presLayoutVars>
      </dgm:prSet>
      <dgm:spPr/>
    </dgm:pt>
    <dgm:pt modelId="{AB4530ED-7AEB-4A94-941B-EEBAC940C9EF}" type="pres">
      <dgm:prSet presAssocID="{04415258-F1A3-4BE1-9D34-EAC7D4B23E7C}" presName="level3hierChild" presStyleCnt="0"/>
      <dgm:spPr/>
    </dgm:pt>
    <dgm:pt modelId="{868C53F9-5375-486B-9528-7D681782A2F2}" type="pres">
      <dgm:prSet presAssocID="{455D3EE3-36C3-41BE-AC44-769C48E165AF}" presName="conn2-1" presStyleLbl="parChTrans1D3" presStyleIdx="5" presStyleCnt="6"/>
      <dgm:spPr/>
    </dgm:pt>
    <dgm:pt modelId="{6C6F08D8-6E79-4749-864F-F1C0C5F8643D}" type="pres">
      <dgm:prSet presAssocID="{455D3EE3-36C3-41BE-AC44-769C48E165AF}" presName="connTx" presStyleLbl="parChTrans1D3" presStyleIdx="5" presStyleCnt="6"/>
      <dgm:spPr/>
    </dgm:pt>
    <dgm:pt modelId="{F5B22100-1E82-4BA7-B8D7-6B1D9BC20220}" type="pres">
      <dgm:prSet presAssocID="{5227FBC8-CA3D-4E2A-A9F7-2B93F2879E1B}" presName="root2" presStyleCnt="0"/>
      <dgm:spPr/>
    </dgm:pt>
    <dgm:pt modelId="{FD090497-AD12-4797-85F6-01587FF9F94A}" type="pres">
      <dgm:prSet presAssocID="{5227FBC8-CA3D-4E2A-A9F7-2B93F2879E1B}" presName="LevelTwoTextNode" presStyleLbl="node3" presStyleIdx="5" presStyleCnt="6" custScaleX="153330" custScaleY="163031" custLinFactX="-3032" custLinFactNeighborX="-100000" custLinFactNeighborY="-17625">
        <dgm:presLayoutVars>
          <dgm:chPref val="3"/>
        </dgm:presLayoutVars>
      </dgm:prSet>
      <dgm:spPr/>
    </dgm:pt>
    <dgm:pt modelId="{40A83D8A-05D4-43D7-858F-691A473A184C}" type="pres">
      <dgm:prSet presAssocID="{5227FBC8-CA3D-4E2A-A9F7-2B93F2879E1B}" presName="level3hierChild" presStyleCnt="0"/>
      <dgm:spPr/>
    </dgm:pt>
    <dgm:pt modelId="{2D65BE65-55D0-4FE5-82EE-497DACE676AD}" type="pres">
      <dgm:prSet presAssocID="{3E32DF62-BEB9-4D8D-BF3F-AB3591DA3D70}" presName="conn2-1" presStyleLbl="parChTrans1D4" presStyleIdx="20" presStyleCnt="24"/>
      <dgm:spPr/>
    </dgm:pt>
    <dgm:pt modelId="{3ACF71B3-510A-4D1E-B156-222C0B7EE3F1}" type="pres">
      <dgm:prSet presAssocID="{3E32DF62-BEB9-4D8D-BF3F-AB3591DA3D70}" presName="connTx" presStyleLbl="parChTrans1D4" presStyleIdx="20" presStyleCnt="24"/>
      <dgm:spPr/>
    </dgm:pt>
    <dgm:pt modelId="{8441DA44-8F0F-4301-AA99-29590E71EF4A}" type="pres">
      <dgm:prSet presAssocID="{D4555D86-661C-407F-859A-27E95B636097}" presName="root2" presStyleCnt="0"/>
      <dgm:spPr/>
    </dgm:pt>
    <dgm:pt modelId="{180B456A-D174-413F-92BC-0B1F1A5B037E}" type="pres">
      <dgm:prSet presAssocID="{D4555D86-661C-407F-859A-27E95B636097}" presName="LevelTwoTextNode" presStyleLbl="node4" presStyleIdx="20" presStyleCnt="24">
        <dgm:presLayoutVars>
          <dgm:chPref val="3"/>
        </dgm:presLayoutVars>
      </dgm:prSet>
      <dgm:spPr/>
    </dgm:pt>
    <dgm:pt modelId="{609B04D8-97D9-433A-B33E-40A19DD594E3}" type="pres">
      <dgm:prSet presAssocID="{D4555D86-661C-407F-859A-27E95B636097}" presName="level3hierChild" presStyleCnt="0"/>
      <dgm:spPr/>
    </dgm:pt>
    <dgm:pt modelId="{804B0003-E710-4E80-8A35-83D8FC392AB5}" type="pres">
      <dgm:prSet presAssocID="{412F7BA6-01DF-4B88-9F6B-E189FCF6E41E}" presName="conn2-1" presStyleLbl="parChTrans1D4" presStyleIdx="21" presStyleCnt="24"/>
      <dgm:spPr/>
    </dgm:pt>
    <dgm:pt modelId="{DFEAD1F2-A154-44F4-9D37-6CF12A2B74C5}" type="pres">
      <dgm:prSet presAssocID="{412F7BA6-01DF-4B88-9F6B-E189FCF6E41E}" presName="connTx" presStyleLbl="parChTrans1D4" presStyleIdx="21" presStyleCnt="24"/>
      <dgm:spPr/>
    </dgm:pt>
    <dgm:pt modelId="{7881A02D-0C9A-41FF-A9C9-D0E7B809715F}" type="pres">
      <dgm:prSet presAssocID="{2680886C-91A0-40E3-857B-F3A547627341}" presName="root2" presStyleCnt="0"/>
      <dgm:spPr/>
    </dgm:pt>
    <dgm:pt modelId="{D49320A7-1B93-44DD-86F7-0AB5D6B0045A}" type="pres">
      <dgm:prSet presAssocID="{2680886C-91A0-40E3-857B-F3A547627341}" presName="LevelTwoTextNode" presStyleLbl="node4" presStyleIdx="21" presStyleCnt="24">
        <dgm:presLayoutVars>
          <dgm:chPref val="3"/>
        </dgm:presLayoutVars>
      </dgm:prSet>
      <dgm:spPr/>
    </dgm:pt>
    <dgm:pt modelId="{DDAB5E74-61D7-445E-A909-D06D94D23BE7}" type="pres">
      <dgm:prSet presAssocID="{2680886C-91A0-40E3-857B-F3A547627341}" presName="level3hierChild" presStyleCnt="0"/>
      <dgm:spPr/>
    </dgm:pt>
    <dgm:pt modelId="{B58D568A-5AC9-476F-B731-055AEDB4A682}" type="pres">
      <dgm:prSet presAssocID="{C5A2165E-4935-4D0F-8407-33C30CE79076}" presName="conn2-1" presStyleLbl="parChTrans1D4" presStyleIdx="22" presStyleCnt="24"/>
      <dgm:spPr/>
    </dgm:pt>
    <dgm:pt modelId="{6828CF91-101D-41A0-8442-479840464875}" type="pres">
      <dgm:prSet presAssocID="{C5A2165E-4935-4D0F-8407-33C30CE79076}" presName="connTx" presStyleLbl="parChTrans1D4" presStyleIdx="22" presStyleCnt="24"/>
      <dgm:spPr/>
    </dgm:pt>
    <dgm:pt modelId="{D82AB99D-8520-4678-800F-8C2DF68F1DAD}" type="pres">
      <dgm:prSet presAssocID="{E836FFF8-8F96-4BD7-9B91-85BD5E6DDB7A}" presName="root2" presStyleCnt="0"/>
      <dgm:spPr/>
    </dgm:pt>
    <dgm:pt modelId="{2223EB39-CEA3-4FD1-AFA7-1DA2A9781BBD}" type="pres">
      <dgm:prSet presAssocID="{E836FFF8-8F96-4BD7-9B91-85BD5E6DDB7A}" presName="LevelTwoTextNode" presStyleLbl="node4" presStyleIdx="22" presStyleCnt="24">
        <dgm:presLayoutVars>
          <dgm:chPref val="3"/>
        </dgm:presLayoutVars>
      </dgm:prSet>
      <dgm:spPr/>
    </dgm:pt>
    <dgm:pt modelId="{291C77F7-F10B-4CC3-970E-0FDCD7ED38A5}" type="pres">
      <dgm:prSet presAssocID="{E836FFF8-8F96-4BD7-9B91-85BD5E6DDB7A}" presName="level3hierChild" presStyleCnt="0"/>
      <dgm:spPr/>
    </dgm:pt>
    <dgm:pt modelId="{F57AF34D-9DD3-43A3-92EC-0F135150E56C}" type="pres">
      <dgm:prSet presAssocID="{60B8FD4C-5BED-45E2-A6BD-5374C0577681}" presName="conn2-1" presStyleLbl="parChTrans1D4" presStyleIdx="23" presStyleCnt="24"/>
      <dgm:spPr/>
    </dgm:pt>
    <dgm:pt modelId="{BAAB211C-4D21-4D26-811B-471A2D7D25A1}" type="pres">
      <dgm:prSet presAssocID="{60B8FD4C-5BED-45E2-A6BD-5374C0577681}" presName="connTx" presStyleLbl="parChTrans1D4" presStyleIdx="23" presStyleCnt="24"/>
      <dgm:spPr/>
    </dgm:pt>
    <dgm:pt modelId="{A857E527-A8B9-4105-9ED0-22351A0DF76A}" type="pres">
      <dgm:prSet presAssocID="{DB66D602-AD2D-4F56-B3D4-1A1A5A2E8A1E}" presName="root2" presStyleCnt="0"/>
      <dgm:spPr/>
    </dgm:pt>
    <dgm:pt modelId="{33C652FF-0B50-4C68-805B-75BCC22775CE}" type="pres">
      <dgm:prSet presAssocID="{DB66D602-AD2D-4F56-B3D4-1A1A5A2E8A1E}" presName="LevelTwoTextNode" presStyleLbl="node4" presStyleIdx="23" presStyleCnt="24">
        <dgm:presLayoutVars>
          <dgm:chPref val="3"/>
        </dgm:presLayoutVars>
      </dgm:prSet>
      <dgm:spPr/>
    </dgm:pt>
    <dgm:pt modelId="{D3A2EF35-1524-49C4-848D-54B6C07837A0}" type="pres">
      <dgm:prSet presAssocID="{DB66D602-AD2D-4F56-B3D4-1A1A5A2E8A1E}" presName="level3hierChild" presStyleCnt="0"/>
      <dgm:spPr/>
    </dgm:pt>
  </dgm:ptLst>
  <dgm:cxnLst>
    <dgm:cxn modelId="{00905902-B329-416A-83A0-BDFDD1D97BFD}" type="presOf" srcId="{B470B85A-6D3D-4B81-BA3E-DA1DD0F0AA97}" destId="{EE168313-46F3-4F4F-91BF-1149F4649D6F}" srcOrd="0" destOrd="0" presId="urn:microsoft.com/office/officeart/2005/8/layout/hierarchy2"/>
    <dgm:cxn modelId="{B2D33B04-2F6E-4AC1-9301-554071035B5F}" type="presOf" srcId="{132064E3-D788-4283-A424-BA119806C3C1}" destId="{794C0C75-7C61-4D4A-9B58-515C8EF1DC3A}" srcOrd="0" destOrd="0" presId="urn:microsoft.com/office/officeart/2005/8/layout/hierarchy2"/>
    <dgm:cxn modelId="{952B1105-26C6-4A64-ACE3-ED948B6F765B}" type="presOf" srcId="{ADC7F418-118C-4106-AA16-7166B91DC761}" destId="{FA0C0824-CFE6-4E4F-93BF-83694E24CCD5}" srcOrd="0" destOrd="0" presId="urn:microsoft.com/office/officeart/2005/8/layout/hierarchy2"/>
    <dgm:cxn modelId="{6309C005-A0D1-40BD-BBBC-40CEC884D629}" srcId="{6E800124-3C47-4BB4-BBEB-8CCCE4BC8483}" destId="{D4ED0425-7687-466A-B941-524111AE54E8}" srcOrd="2" destOrd="0" parTransId="{6D4C04DE-7968-4E13-8C16-2DE43B755454}" sibTransId="{53258C14-B842-4826-A81F-F902052FC1E9}"/>
    <dgm:cxn modelId="{B4D6E805-C9B0-4B12-B27F-EF22085E7A19}" type="presOf" srcId="{5A701015-D08A-4B5F-B3AA-5D0A1165B2A7}" destId="{1E3ABB17-12E3-4C6C-9F23-C202E275689D}" srcOrd="0" destOrd="0" presId="urn:microsoft.com/office/officeart/2005/8/layout/hierarchy2"/>
    <dgm:cxn modelId="{E21EB606-2BCB-4726-8F61-FF6E0BF376A4}" type="presOf" srcId="{C7CEDC83-AE6D-4E14-AB1F-275F63B04909}" destId="{48DD3294-0BFB-40E8-AA7F-139DD2DBFDE7}" srcOrd="1" destOrd="0" presId="urn:microsoft.com/office/officeart/2005/8/layout/hierarchy2"/>
    <dgm:cxn modelId="{4CF4C006-E593-4D4D-AA2A-F40E1B0DFADB}" type="presOf" srcId="{19193EAC-9244-4779-94DF-B36FC09572D1}" destId="{FC02CE74-6AD4-47D3-BF3B-CE6D299B342E}" srcOrd="1" destOrd="0" presId="urn:microsoft.com/office/officeart/2005/8/layout/hierarchy2"/>
    <dgm:cxn modelId="{04992409-CB19-4105-A323-678A82B3B0C2}" srcId="{4DF7AFA9-383D-4620-897B-3D400262D53A}" destId="{5227FBC8-CA3D-4E2A-A9F7-2B93F2879E1B}" srcOrd="2" destOrd="0" parTransId="{455D3EE3-36C3-41BE-AC44-769C48E165AF}" sibTransId="{2E7299F4-C1BF-4487-A76D-8AF9F2647315}"/>
    <dgm:cxn modelId="{77DB6D0C-37D7-451A-AB85-48D2AE1487EF}" type="presOf" srcId="{A88B0221-927D-4D10-8185-56CA39DB1A14}" destId="{4B67E6C8-F78D-4B2C-B5BB-EBB0889D2034}" srcOrd="1" destOrd="0" presId="urn:microsoft.com/office/officeart/2005/8/layout/hierarchy2"/>
    <dgm:cxn modelId="{CEA10E0D-AFE6-48A4-AE2B-7F276D6A0C8F}" type="presOf" srcId="{7A00DD4D-1303-4DA5-8DA0-13123EF7A556}" destId="{61462F2C-4D41-41FE-8388-7F8725D9668B}" srcOrd="0" destOrd="0" presId="urn:microsoft.com/office/officeart/2005/8/layout/hierarchy2"/>
    <dgm:cxn modelId="{627C3510-5B09-4AE8-97F3-376377AA68A8}" srcId="{78B1FC3F-B083-4E76-A541-7C3B8A19EEFA}" destId="{78DCD956-A91E-466E-B83E-C0B1EA1CF8E3}" srcOrd="2" destOrd="0" parTransId="{C7CEDC83-AE6D-4E14-AB1F-275F63B04909}" sibTransId="{2F8FA9AC-4C5E-480F-9E54-2C36D3D7C67D}"/>
    <dgm:cxn modelId="{0872AF12-C26D-4FAF-8C11-8B50DACC5A7B}" type="presOf" srcId="{8632CB19-2827-4BCC-9EF1-88B9A438B241}" destId="{24B13475-D65C-4495-948A-5D9F643572A3}" srcOrd="0" destOrd="0" presId="urn:microsoft.com/office/officeart/2005/8/layout/hierarchy2"/>
    <dgm:cxn modelId="{7E563813-77BF-4911-9A01-822645313B04}" type="presOf" srcId="{B921F7C1-F213-40E3-A681-B4923AE05216}" destId="{6314B642-DB85-48A4-9D6F-D7483A77278F}" srcOrd="1" destOrd="0" presId="urn:microsoft.com/office/officeart/2005/8/layout/hierarchy2"/>
    <dgm:cxn modelId="{B7C3B314-0F26-431F-9AE6-10895FDE1833}" type="presOf" srcId="{04415258-F1A3-4BE1-9D34-EAC7D4B23E7C}" destId="{7D09C892-5A05-4762-952C-E931F08DF40E}" srcOrd="0" destOrd="0" presId="urn:microsoft.com/office/officeart/2005/8/layout/hierarchy2"/>
    <dgm:cxn modelId="{ED587F15-9F1F-4CCA-90EB-7E435A07DA9C}" type="presOf" srcId="{60B8FD4C-5BED-45E2-A6BD-5374C0577681}" destId="{BAAB211C-4D21-4D26-811B-471A2D7D25A1}" srcOrd="1" destOrd="0" presId="urn:microsoft.com/office/officeart/2005/8/layout/hierarchy2"/>
    <dgm:cxn modelId="{9861A01A-24C5-47FD-AB8F-89846A11157C}" type="presOf" srcId="{11425009-61B6-4DAA-AC0D-389A8B9DC9F2}" destId="{917CC3E1-9909-4BC9-8197-BEC7C9DA5802}" srcOrd="1" destOrd="0" presId="urn:microsoft.com/office/officeart/2005/8/layout/hierarchy2"/>
    <dgm:cxn modelId="{6556971F-B59A-4FA2-B4CF-F0F81E423C16}" srcId="{5227FBC8-CA3D-4E2A-A9F7-2B93F2879E1B}" destId="{D4555D86-661C-407F-859A-27E95B636097}" srcOrd="0" destOrd="0" parTransId="{3E32DF62-BEB9-4D8D-BF3F-AB3591DA3D70}" sibTransId="{28AFE9E1-0953-46E2-810D-5678CA7B3AF7}"/>
    <dgm:cxn modelId="{5A6E9320-A8EF-4721-A784-C1A12B229941}" type="presOf" srcId="{455D3EE3-36C3-41BE-AC44-769C48E165AF}" destId="{6C6F08D8-6E79-4749-864F-F1C0C5F8643D}" srcOrd="1" destOrd="0" presId="urn:microsoft.com/office/officeart/2005/8/layout/hierarchy2"/>
    <dgm:cxn modelId="{F422AC20-796C-4F78-A626-739531109852}" type="presOf" srcId="{06427AB6-051F-48D4-A0D5-861F504D241F}" destId="{6040E64D-AFC7-47BE-AAA3-FEC8FD3FB01B}" srcOrd="1" destOrd="0" presId="urn:microsoft.com/office/officeart/2005/8/layout/hierarchy2"/>
    <dgm:cxn modelId="{1FF85122-742B-4462-A3B2-6C699DAABFB5}" type="presOf" srcId="{E4F4F7EF-3CF2-4CB5-9DC6-D041F8ED98B1}" destId="{2986D263-792E-4399-812C-38195A10EEB2}" srcOrd="0" destOrd="0" presId="urn:microsoft.com/office/officeart/2005/8/layout/hierarchy2"/>
    <dgm:cxn modelId="{A4ED4B25-61F5-4B25-AE21-C1B25EC4A96F}" type="presOf" srcId="{E28C647F-DA89-4BDD-A887-10F95B6481CE}" destId="{1EB4F4E3-C72B-43D0-8116-A892DDC596BA}" srcOrd="0" destOrd="0" presId="urn:microsoft.com/office/officeart/2005/8/layout/hierarchy2"/>
    <dgm:cxn modelId="{62479F27-273B-48C2-B29B-8D2B1C8B2D04}" type="presOf" srcId="{3E57EB36-91F6-4DE7-B9AC-1EB7D7B2AD7E}" destId="{CF3D177D-709A-45BB-95A8-762FBDB04781}" srcOrd="0" destOrd="0" presId="urn:microsoft.com/office/officeart/2005/8/layout/hierarchy2"/>
    <dgm:cxn modelId="{149EAC27-1C71-47A3-A6CE-5988FD4D0606}" srcId="{8015D666-4B60-4739-BB0F-55AA130ACD84}" destId="{21DA8F1B-0E7C-43D0-84D2-3B91DF86EE20}" srcOrd="2" destOrd="0" parTransId="{14407BAC-0C7C-437F-A6B2-15E16F63BF67}" sibTransId="{32FD42B9-C007-431D-8831-5D2C68505793}"/>
    <dgm:cxn modelId="{6FFA332B-5D8E-4874-B3B2-79A1DAD100FE}" type="presOf" srcId="{372FE775-0927-44D8-865E-4F6C77C86E3B}" destId="{8398C138-735A-4F5B-A50A-379A6022E78C}" srcOrd="1" destOrd="0" presId="urn:microsoft.com/office/officeart/2005/8/layout/hierarchy2"/>
    <dgm:cxn modelId="{C063D234-3F2B-4BA5-8275-E759E614F78D}" type="presOf" srcId="{14407BAC-0C7C-437F-A6B2-15E16F63BF67}" destId="{0BA16392-F762-4E7A-B6B0-D33CF3228239}" srcOrd="0" destOrd="0" presId="urn:microsoft.com/office/officeart/2005/8/layout/hierarchy2"/>
    <dgm:cxn modelId="{114B5636-4A06-4BAD-9547-2387FB8BD341}" type="presOf" srcId="{C9EADF36-61C6-486C-9AC5-EA456D68F685}" destId="{847E4C28-58D1-46C3-B8F1-1EF581FDA751}" srcOrd="1" destOrd="0" presId="urn:microsoft.com/office/officeart/2005/8/layout/hierarchy2"/>
    <dgm:cxn modelId="{B120BB39-1500-45E4-8556-9FAF3E63AB52}" type="presOf" srcId="{4DC2C7DF-F468-4526-BC6B-9D3CBD5C1CF6}" destId="{FFEAF4C2-C632-46AE-B656-464C8F0030D5}" srcOrd="0" destOrd="0" presId="urn:microsoft.com/office/officeart/2005/8/layout/hierarchy2"/>
    <dgm:cxn modelId="{8547163B-D7F7-40F4-B635-C034E1131E88}" type="presOf" srcId="{523771C5-449F-46AD-BFD5-4706750A3DDD}" destId="{0693AFE3-9548-4626-9280-35BDF4B67AC5}" srcOrd="1" destOrd="0" presId="urn:microsoft.com/office/officeart/2005/8/layout/hierarchy2"/>
    <dgm:cxn modelId="{DAA32E3C-213F-4B23-8611-C7442BDA250F}" type="presOf" srcId="{5A701015-D08A-4B5F-B3AA-5D0A1165B2A7}" destId="{FF3E3EAC-4615-4BB7-8767-F3BACB291320}" srcOrd="1" destOrd="0" presId="urn:microsoft.com/office/officeart/2005/8/layout/hierarchy2"/>
    <dgm:cxn modelId="{463A533D-5289-4113-9D74-67E8EE034642}" type="presOf" srcId="{E64AAEB8-0AB4-4CB9-909E-9DB9D18BFE41}" destId="{D5A9B8F0-10C7-4E9B-ABC6-C19D92A10F23}" srcOrd="1" destOrd="0" presId="urn:microsoft.com/office/officeart/2005/8/layout/hierarchy2"/>
    <dgm:cxn modelId="{3FF97740-4AF7-4810-8241-862C5FBF1A4F}" type="presOf" srcId="{60B8FD4C-5BED-45E2-A6BD-5374C0577681}" destId="{F57AF34D-9DD3-43A3-92EC-0F135150E56C}" srcOrd="0" destOrd="0" presId="urn:microsoft.com/office/officeart/2005/8/layout/hierarchy2"/>
    <dgm:cxn modelId="{B7EEB15B-B5E6-41F7-8515-287E1C98C042}" srcId="{78B1FC3F-B083-4E76-A541-7C3B8A19EEFA}" destId="{E0839740-99ED-4DD3-9822-8C9DCFDA3356}" srcOrd="1" destOrd="0" parTransId="{ADC7F418-118C-4106-AA16-7166B91DC761}" sibTransId="{BC39AF0D-B88C-4C38-B1B4-5FB079D1E354}"/>
    <dgm:cxn modelId="{4DB0E45B-2372-416E-8E2B-7B9CB39FD3FC}" type="presOf" srcId="{AB0789A4-4CB6-46E5-A290-907ED845FC5D}" destId="{BFAE0C08-901D-4D6A-9767-368595767FB9}" srcOrd="1" destOrd="0" presId="urn:microsoft.com/office/officeart/2005/8/layout/hierarchy2"/>
    <dgm:cxn modelId="{F956C55C-84F6-4739-8DF7-B0E388CF5259}" type="presOf" srcId="{3E32DF62-BEB9-4D8D-BF3F-AB3591DA3D70}" destId="{2D65BE65-55D0-4FE5-82EE-497DACE676AD}" srcOrd="0" destOrd="0" presId="urn:microsoft.com/office/officeart/2005/8/layout/hierarchy2"/>
    <dgm:cxn modelId="{22F31C5E-281C-4104-92E0-69296FE9E586}" type="presOf" srcId="{7A00DD4D-1303-4DA5-8DA0-13123EF7A556}" destId="{EC75F957-3EDD-44D4-A6AC-30A8AF7CC08D}" srcOrd="1" destOrd="0" presId="urn:microsoft.com/office/officeart/2005/8/layout/hierarchy2"/>
    <dgm:cxn modelId="{BDC63E60-1227-4200-8372-47772AAC20A6}" type="presOf" srcId="{B921F7C1-F213-40E3-A681-B4923AE05216}" destId="{2FC10E31-A245-4400-B708-C02BCA482D12}" srcOrd="0" destOrd="0" presId="urn:microsoft.com/office/officeart/2005/8/layout/hierarchy2"/>
    <dgm:cxn modelId="{D9B50463-F93A-4108-BA11-0B70EB446B6B}" type="presOf" srcId="{AFC79244-BAAC-4D20-9FEC-6EAD43A5D2D8}" destId="{A17CBBED-8AEC-45B5-B0BA-D96440D6E32E}" srcOrd="0" destOrd="0" presId="urn:microsoft.com/office/officeart/2005/8/layout/hierarchy2"/>
    <dgm:cxn modelId="{589C8363-919E-487F-9487-16F7F29E99A4}" type="presOf" srcId="{4DCD1190-F670-4B4F-930A-1F86B44BF655}" destId="{D5131F5D-A388-47DC-917B-44033ABE47E8}" srcOrd="1" destOrd="0" presId="urn:microsoft.com/office/officeart/2005/8/layout/hierarchy2"/>
    <dgm:cxn modelId="{49F5EA64-DC64-41B2-91B1-979ED6724534}" type="presOf" srcId="{8632CB19-2827-4BCC-9EF1-88B9A438B241}" destId="{A8CAC7F2-632B-4B74-A1F4-DF7FF28CB1E3}" srcOrd="1" destOrd="0" presId="urn:microsoft.com/office/officeart/2005/8/layout/hierarchy2"/>
    <dgm:cxn modelId="{0A67CC65-378D-4EE3-8966-41D4053A2F4B}" type="presOf" srcId="{E64AAEB8-0AB4-4CB9-909E-9DB9D18BFE41}" destId="{101F98EA-5238-4A8C-92E1-555BE5D016F3}" srcOrd="0" destOrd="0" presId="urn:microsoft.com/office/officeart/2005/8/layout/hierarchy2"/>
    <dgm:cxn modelId="{ECC22666-6CB1-464E-9E56-91C5D89E2E6B}" srcId="{78B1FC3F-B083-4E76-A541-7C3B8A19EEFA}" destId="{732CE476-45B2-453F-8FAD-F871686C3D87}" srcOrd="3" destOrd="0" parTransId="{19193EAC-9244-4779-94DF-B36FC09572D1}" sibTransId="{7D98926B-E675-4554-97D2-28627C463FBA}"/>
    <dgm:cxn modelId="{A4DD6A66-E52F-4C97-946A-628830EE66BA}" srcId="{BC927182-734D-40AE-910D-4B5E240296B2}" destId="{4DF7AFA9-383D-4620-897B-3D400262D53A}" srcOrd="1" destOrd="0" parTransId="{294A0CFA-EF9B-4023-99E7-F60EE9309BA4}" sibTransId="{2966A4EF-81E4-4C91-9BBF-9AF597A00FE7}"/>
    <dgm:cxn modelId="{B3B5A466-26FD-4D75-9020-0F75CF9FBFD2}" srcId="{5083A2AE-4168-446E-9C24-FD04BA7B3734}" destId="{89575D07-5578-4396-AF2B-77D421FD7867}" srcOrd="0" destOrd="0" parTransId="{AB0789A4-4CB6-46E5-A290-907ED845FC5D}" sibTransId="{E1C11E66-80B9-4196-8F51-C9407EFE0001}"/>
    <dgm:cxn modelId="{6F186747-B744-4D62-B2C2-B8AC012C73A2}" type="presOf" srcId="{DB66D602-AD2D-4F56-B3D4-1A1A5A2E8A1E}" destId="{33C652FF-0B50-4C68-805B-75BCC22775CE}" srcOrd="0" destOrd="0" presId="urn:microsoft.com/office/officeart/2005/8/layout/hierarchy2"/>
    <dgm:cxn modelId="{B5358C67-F1BB-475B-BB8D-0ABE55529444}" srcId="{4DF7AFA9-383D-4620-897B-3D400262D53A}" destId="{8015D666-4B60-4739-BB0F-55AA130ACD84}" srcOrd="0" destOrd="0" parTransId="{6B0982C6-9702-4068-BAFB-4A2CF2F321BE}" sibTransId="{F144DECC-350B-400C-9967-7E1EE780E9E6}"/>
    <dgm:cxn modelId="{25C5CB67-AC7E-4A96-A730-65C565CD9D93}" srcId="{78B1FC3F-B083-4E76-A541-7C3B8A19EEFA}" destId="{5392D9F7-3AD6-4693-A051-15759CBD5FC2}" srcOrd="0" destOrd="0" parTransId="{A88B0221-927D-4D10-8185-56CA39DB1A14}" sibTransId="{5C7BB1FA-B66D-415C-A0BB-79E52148473C}"/>
    <dgm:cxn modelId="{9202014B-3D30-4000-8ED3-757CFDDACA14}" type="presOf" srcId="{FDE2D1E3-9D27-40C5-8CFB-103C3455B25C}" destId="{5EE880A4-862B-4EB3-9B2F-7E3AD76EFB25}" srcOrd="1" destOrd="0" presId="urn:microsoft.com/office/officeart/2005/8/layout/hierarchy2"/>
    <dgm:cxn modelId="{46AF316B-3867-4BBF-B9B0-ADD8D19043FA}" type="presOf" srcId="{6B0982C6-9702-4068-BAFB-4A2CF2F321BE}" destId="{6DB88A57-15C2-4069-8FE9-18A752FAE27A}" srcOrd="1" destOrd="0" presId="urn:microsoft.com/office/officeart/2005/8/layout/hierarchy2"/>
    <dgm:cxn modelId="{89810D6D-7B31-4363-AFD0-798412FD9C3D}" type="presOf" srcId="{836D6208-78CE-499A-854A-BED925DD2C40}" destId="{CF2B1A93-DDB3-4E5B-8DAF-BECCFEA8C9EF}" srcOrd="1" destOrd="0" presId="urn:microsoft.com/office/officeart/2005/8/layout/hierarchy2"/>
    <dgm:cxn modelId="{B8D5756F-132E-4742-A891-639EC5E307B8}" type="presOf" srcId="{C9AC7F6D-FABE-4BCC-A6BA-F2C4491EA234}" destId="{5E748983-EEC9-4B63-B98F-664C488463EA}" srcOrd="0" destOrd="0" presId="urn:microsoft.com/office/officeart/2005/8/layout/hierarchy2"/>
    <dgm:cxn modelId="{71EEDE4F-737B-4FD2-BB58-6976BE6CB1E9}" type="presOf" srcId="{732CE476-45B2-453F-8FAD-F871686C3D87}" destId="{DC6E1981-010A-49C8-B01E-5BD06B810ACF}" srcOrd="0" destOrd="0" presId="urn:microsoft.com/office/officeart/2005/8/layout/hierarchy2"/>
    <dgm:cxn modelId="{D423BC50-884E-4078-B4B8-E7FACC2C7478}" type="presOf" srcId="{78B1FC3F-B083-4E76-A541-7C3B8A19EEFA}" destId="{8D32F860-F441-4C29-A46F-ECA1C7A9E466}" srcOrd="0" destOrd="0" presId="urn:microsoft.com/office/officeart/2005/8/layout/hierarchy2"/>
    <dgm:cxn modelId="{0B6DB351-7F19-4943-9090-71B8C1C11C6D}" type="presOf" srcId="{6D4C04DE-7968-4E13-8C16-2DE43B755454}" destId="{60C81FD3-9A76-44F5-B5E9-008446366EE2}" srcOrd="0" destOrd="0" presId="urn:microsoft.com/office/officeart/2005/8/layout/hierarchy2"/>
    <dgm:cxn modelId="{22628854-8AA2-454E-B7BE-4EC07FD38F9F}" srcId="{8015D666-4B60-4739-BB0F-55AA130ACD84}" destId="{AA4373C4-288C-4861-8E36-BF6C518E71A1}" srcOrd="1" destOrd="0" parTransId="{372FE775-0927-44D8-865E-4F6C77C86E3B}" sibTransId="{B599231D-D057-4794-9235-9513B10129DE}"/>
    <dgm:cxn modelId="{5DB77C75-43B5-4C30-838C-85F61C45B5E6}" type="presOf" srcId="{5227FBC8-CA3D-4E2A-A9F7-2B93F2879E1B}" destId="{FD090497-AD12-4797-85F6-01587FF9F94A}" srcOrd="0" destOrd="0" presId="urn:microsoft.com/office/officeart/2005/8/layout/hierarchy2"/>
    <dgm:cxn modelId="{0D2ACF76-79E8-4B77-A54F-7C6896B0BC39}" type="presOf" srcId="{372FE775-0927-44D8-865E-4F6C77C86E3B}" destId="{5F21A8CA-6536-4D26-8B61-0765E31C29F6}" srcOrd="0" destOrd="0" presId="urn:microsoft.com/office/officeart/2005/8/layout/hierarchy2"/>
    <dgm:cxn modelId="{2A0FAF58-AB0A-4F06-9AD8-17DA841814E5}" type="presOf" srcId="{412F7BA6-01DF-4B88-9F6B-E189FCF6E41E}" destId="{804B0003-E710-4E80-8A35-83D8FC392AB5}" srcOrd="0" destOrd="0" presId="urn:microsoft.com/office/officeart/2005/8/layout/hierarchy2"/>
    <dgm:cxn modelId="{C8C5B07A-CAA1-4AD8-B51C-6C95F81292AE}" srcId="{C9AC7F6D-FABE-4BCC-A6BA-F2C4491EA234}" destId="{78B1FC3F-B083-4E76-A541-7C3B8A19EEFA}" srcOrd="0" destOrd="0" parTransId="{4DCD1190-F670-4B4F-930A-1F86B44BF655}" sibTransId="{32E1D501-ADE2-4ECD-AE1A-08DF0B303560}"/>
    <dgm:cxn modelId="{52ECC57D-0A70-490C-ADFD-1E073143B8C6}" type="presOf" srcId="{C5A2165E-4935-4D0F-8407-33C30CE79076}" destId="{6828CF91-101D-41A0-8442-479840464875}" srcOrd="1" destOrd="0" presId="urn:microsoft.com/office/officeart/2005/8/layout/hierarchy2"/>
    <dgm:cxn modelId="{76BD097E-BE9C-4FCC-932D-B31E40383AC3}" type="presOf" srcId="{3E32DF62-BEB9-4D8D-BF3F-AB3591DA3D70}" destId="{3ACF71B3-510A-4D1E-B156-222C0B7EE3F1}" srcOrd="1" destOrd="0" presId="urn:microsoft.com/office/officeart/2005/8/layout/hierarchy2"/>
    <dgm:cxn modelId="{35F00C84-73CB-4080-ACBA-6EC842085B28}" type="presOf" srcId="{6B0982C6-9702-4068-BAFB-4A2CF2F321BE}" destId="{5F42F4F5-E5CC-4158-A08D-8E25E957CF9E}" srcOrd="0" destOrd="0" presId="urn:microsoft.com/office/officeart/2005/8/layout/hierarchy2"/>
    <dgm:cxn modelId="{21F6C885-29E3-4535-8043-99BBB67639FE}" srcId="{5083A2AE-4168-446E-9C24-FD04BA7B3734}" destId="{5F9214E3-D2F3-4BF0-A25B-99E2C476561A}" srcOrd="1" destOrd="0" parTransId="{2F2DECA0-0550-4BDE-AAC9-CD7F386B5FD8}" sibTransId="{D082E9E4-F4A8-4BBF-A0E2-4915D5FC68EA}"/>
    <dgm:cxn modelId="{042D7A88-3FBA-4D44-86CD-A17B4A1A17B7}" srcId="{BC927182-734D-40AE-910D-4B5E240296B2}" destId="{C9AC7F6D-FABE-4BCC-A6BA-F2C4491EA234}" srcOrd="0" destOrd="0" parTransId="{5A701015-D08A-4B5F-B3AA-5D0A1165B2A7}" sibTransId="{8F66A5B0-D3DB-4642-B81C-E8BF524A9D80}"/>
    <dgm:cxn modelId="{8294568F-D889-497A-84CF-2B7088E90FD9}" srcId="{4DC2C7DF-F468-4526-BC6B-9D3CBD5C1CF6}" destId="{6D244DEB-51FA-4B4D-AB11-901F856BD459}" srcOrd="3" destOrd="0" parTransId="{132064E3-D788-4283-A424-BA119806C3C1}" sibTransId="{56E50029-7169-4010-B6FD-A39CC9D73D21}"/>
    <dgm:cxn modelId="{83EFD391-2933-4EC1-A008-A6948A996993}" type="presOf" srcId="{F9F3E21E-0DC8-48F0-B17F-3A9C8680BDF6}" destId="{339F440C-2E96-490F-AD17-931B6C3FC448}" srcOrd="0" destOrd="0" presId="urn:microsoft.com/office/officeart/2005/8/layout/hierarchy2"/>
    <dgm:cxn modelId="{45E9DF91-64DE-484E-A5AE-86B462110C3B}" type="presOf" srcId="{14407BAC-0C7C-437F-A6B2-15E16F63BF67}" destId="{95C818B6-B02D-4AE4-AD1F-3FE01987CC77}" srcOrd="1" destOrd="0" presId="urn:microsoft.com/office/officeart/2005/8/layout/hierarchy2"/>
    <dgm:cxn modelId="{3D463192-8CDE-45F6-86B4-A450BA8F0854}" type="presOf" srcId="{E836FFF8-8F96-4BD7-9B91-85BD5E6DDB7A}" destId="{2223EB39-CEA3-4FD1-AFA7-1DA2A9781BBD}" srcOrd="0" destOrd="0" presId="urn:microsoft.com/office/officeart/2005/8/layout/hierarchy2"/>
    <dgm:cxn modelId="{57B13292-2B8C-40CB-B149-EB050DEB39FA}" type="presOf" srcId="{C5A2165E-4935-4D0F-8407-33C30CE79076}" destId="{B58D568A-5AC9-476F-B731-055AEDB4A682}" srcOrd="0" destOrd="0" presId="urn:microsoft.com/office/officeart/2005/8/layout/hierarchy2"/>
    <dgm:cxn modelId="{3C136493-1367-4C81-827A-A0E452E26C53}" srcId="{4DC2C7DF-F468-4526-BC6B-9D3CBD5C1CF6}" destId="{3E57EB36-91F6-4DE7-B9AC-1EB7D7B2AD7E}" srcOrd="0" destOrd="0" parTransId="{8632CB19-2827-4BCC-9EF1-88B9A438B241}" sibTransId="{B0C72F03-9472-4056-BFF2-570C60EBDD69}"/>
    <dgm:cxn modelId="{B5524097-8FDF-441E-B5CA-80A8316D6E42}" type="presOf" srcId="{11425009-61B6-4DAA-AC0D-389A8B9DC9F2}" destId="{E46E3C14-463B-40C5-AB16-5B208E12AEF9}" srcOrd="0" destOrd="0" presId="urn:microsoft.com/office/officeart/2005/8/layout/hierarchy2"/>
    <dgm:cxn modelId="{83A4B397-092E-4EAA-A5C5-D1A86A2DBAB3}" type="presOf" srcId="{455D3EE3-36C3-41BE-AC44-769C48E165AF}" destId="{868C53F9-5375-486B-9528-7D681782A2F2}" srcOrd="0" destOrd="0" presId="urn:microsoft.com/office/officeart/2005/8/layout/hierarchy2"/>
    <dgm:cxn modelId="{6C136F98-B257-4E49-BB94-8B264254A5CB}" type="presOf" srcId="{2F2DECA0-0550-4BDE-AAC9-CD7F386B5FD8}" destId="{5548BEE0-7D3B-46C7-99D6-09781206E5BC}" srcOrd="1" destOrd="0" presId="urn:microsoft.com/office/officeart/2005/8/layout/hierarchy2"/>
    <dgm:cxn modelId="{0E29979D-4207-40C5-A93B-FFEABDDBB84A}" type="presOf" srcId="{D4555D86-661C-407F-859A-27E95B636097}" destId="{180B456A-D174-413F-92BC-0B1F1A5B037E}" srcOrd="0" destOrd="0" presId="urn:microsoft.com/office/officeart/2005/8/layout/hierarchy2"/>
    <dgm:cxn modelId="{FBE1CA9D-1ADF-431D-B368-BDB98F842942}" srcId="{C9AC7F6D-FABE-4BCC-A6BA-F2C4491EA234}" destId="{4DC2C7DF-F468-4526-BC6B-9D3CBD5C1CF6}" srcOrd="1" destOrd="0" parTransId="{482BF4CD-7FEA-4DBD-84F0-8AF89280DBAB}" sibTransId="{1166C491-EA9B-42AA-989A-36E73ED5B077}"/>
    <dgm:cxn modelId="{DDC7229E-4F7A-4715-8916-773950D48492}" srcId="{4DC2C7DF-F468-4526-BC6B-9D3CBD5C1CF6}" destId="{EAA1AD0B-0D0C-4360-830D-11BC887F5B57}" srcOrd="1" destOrd="0" parTransId="{11425009-61B6-4DAA-AC0D-389A8B9DC9F2}" sibTransId="{361A3D44-DE3E-4E38-BE0F-0F60DDF8BD0C}"/>
    <dgm:cxn modelId="{C1A9C4A0-EE4D-4A1D-B47D-14306B93603C}" type="presOf" srcId="{AA4373C4-288C-4861-8E36-BF6C518E71A1}" destId="{5B0D62B3-2830-419F-B64C-985BB2DB2B61}" srcOrd="0" destOrd="0" presId="urn:microsoft.com/office/officeart/2005/8/layout/hierarchy2"/>
    <dgm:cxn modelId="{3AFDF7A0-0FD5-40D9-A6BB-FBC1692E3E6E}" type="presOf" srcId="{482BF4CD-7FEA-4DBD-84F0-8AF89280DBAB}" destId="{B131EDAF-FC9B-4933-8D9C-BE66EBD6A9B9}" srcOrd="1" destOrd="0" presId="urn:microsoft.com/office/officeart/2005/8/layout/hierarchy2"/>
    <dgm:cxn modelId="{AAF42FA2-0093-463B-BFA4-B5ABAFA6EC87}" type="presOf" srcId="{B2ED353D-1594-4670-9DB0-B18FFF10243F}" destId="{2D71C174-054F-433D-B787-F4BB0CF229A3}" srcOrd="1" destOrd="0" presId="urn:microsoft.com/office/officeart/2005/8/layout/hierarchy2"/>
    <dgm:cxn modelId="{10FDFBA4-A9E0-4CA5-8771-A570849B2719}" srcId="{5227FBC8-CA3D-4E2A-A9F7-2B93F2879E1B}" destId="{DB66D602-AD2D-4F56-B3D4-1A1A5A2E8A1E}" srcOrd="3" destOrd="0" parTransId="{60B8FD4C-5BED-45E2-A6BD-5374C0577681}" sibTransId="{29F08E34-E275-4921-A15A-2B9942DF8A4B}"/>
    <dgm:cxn modelId="{44E4A6A7-281B-4183-9941-6C5274D721E3}" srcId="{C9AC7F6D-FABE-4BCC-A6BA-F2C4491EA234}" destId="{6E800124-3C47-4BB4-BBEB-8CCCE4BC8483}" srcOrd="2" destOrd="0" parTransId="{AFC79244-BAAC-4D20-9FEC-6EAD43A5D2D8}" sibTransId="{0F4426B6-A261-4A1E-A7AB-699C9E7494F1}"/>
    <dgm:cxn modelId="{37C554A9-3AD4-423F-ABCD-029878946150}" type="presOf" srcId="{5F9214E3-D2F3-4BF0-A25B-99E2C476561A}" destId="{FA0B878F-3855-40C0-A6D4-2312587015AE}" srcOrd="0" destOrd="0" presId="urn:microsoft.com/office/officeart/2005/8/layout/hierarchy2"/>
    <dgm:cxn modelId="{2E11B9AA-C944-41F8-87D9-86B66BFB2AAD}" srcId="{5083A2AE-4168-446E-9C24-FD04BA7B3734}" destId="{04415258-F1A3-4BE1-9D34-EAC7D4B23E7C}" srcOrd="3" destOrd="0" parTransId="{E64AAEB8-0AB4-4CB9-909E-9DB9D18BFE41}" sibTransId="{A457F94D-3B6E-48E8-B610-432CF6C66867}"/>
    <dgm:cxn modelId="{DB6243AB-3447-452E-9983-B5F46A35677F}" type="presOf" srcId="{132064E3-D788-4283-A424-BA119806C3C1}" destId="{E7D6D57F-DAC0-45F8-94FD-E2CDC75B3E78}" srcOrd="1" destOrd="0" presId="urn:microsoft.com/office/officeart/2005/8/layout/hierarchy2"/>
    <dgm:cxn modelId="{6ED94BAB-D975-401A-B00D-529D2E6B68D9}" type="presOf" srcId="{89575D07-5578-4396-AF2B-77D421FD7867}" destId="{9524DBA9-7D14-4525-ACDE-FE978C4A3182}" srcOrd="0" destOrd="0" presId="urn:microsoft.com/office/officeart/2005/8/layout/hierarchy2"/>
    <dgm:cxn modelId="{E80458AE-B060-4A62-A886-D7BA469755BE}" type="presOf" srcId="{EAA1AD0B-0D0C-4360-830D-11BC887F5B57}" destId="{50C3BAB2-D3D5-4301-B386-838B70CF2094}" srcOrd="0" destOrd="0" presId="urn:microsoft.com/office/officeart/2005/8/layout/hierarchy2"/>
    <dgm:cxn modelId="{70D362B0-72BC-46C7-8928-1BEB8AAC1F5B}" type="presOf" srcId="{6D244DEB-51FA-4B4D-AB11-901F856BD459}" destId="{2F155C50-DA08-4C77-A24C-8CADD4013126}" srcOrd="0" destOrd="0" presId="urn:microsoft.com/office/officeart/2005/8/layout/hierarchy2"/>
    <dgm:cxn modelId="{5F0BACB1-9073-45FF-B795-0D3DDC06D682}" srcId="{4DC2C7DF-F468-4526-BC6B-9D3CBD5C1CF6}" destId="{F7DACF0B-E47B-49D7-8903-85F49B4778EA}" srcOrd="2" destOrd="0" parTransId="{836D6208-78CE-499A-854A-BED925DD2C40}" sibTransId="{C8C21534-3C9E-4A04-8390-A18F7BB58513}"/>
    <dgm:cxn modelId="{E6F96FB2-2714-415E-A60E-57DCBD30E09B}" type="presOf" srcId="{523771C5-449F-46AD-BFD5-4706750A3DDD}" destId="{3319882D-ED50-4C2B-B3DB-B025DE0E0AB5}" srcOrd="0" destOrd="0" presId="urn:microsoft.com/office/officeart/2005/8/layout/hierarchy2"/>
    <dgm:cxn modelId="{C794BCB4-DDA0-4EFB-B506-F19619BAD409}" type="presOf" srcId="{1CCC6EA5-A367-4533-AC6B-28687F09D298}" destId="{4A5C82A4-3B96-430E-91A9-41AB3A11C9D5}" srcOrd="0" destOrd="0" presId="urn:microsoft.com/office/officeart/2005/8/layout/hierarchy2"/>
    <dgm:cxn modelId="{6EDBF0B6-28B4-4C52-B769-1BDF23E7CEDD}" type="presOf" srcId="{AFC79244-BAAC-4D20-9FEC-6EAD43A5D2D8}" destId="{40357A85-2D83-4AC3-8BB9-F24F38BF510B}" srcOrd="1" destOrd="0" presId="urn:microsoft.com/office/officeart/2005/8/layout/hierarchy2"/>
    <dgm:cxn modelId="{7B7766B7-BA74-40AA-BF2C-1FCAFEC981DD}" srcId="{6E800124-3C47-4BB4-BBEB-8CCCE4BC8483}" destId="{940ECB28-2A67-406E-ADDB-6DEFE7130566}" srcOrd="1" destOrd="0" parTransId="{B2ED353D-1594-4670-9DB0-B18FFF10243F}" sibTransId="{2008DCA5-BF41-4A4A-8873-9CDFE39C1A4D}"/>
    <dgm:cxn modelId="{481992B8-91B0-4970-AEB7-A6ED6C0D53EE}" type="presOf" srcId="{F7DACF0B-E47B-49D7-8903-85F49B4778EA}" destId="{81E84545-DE53-4EF3-9FDA-610D57D07677}" srcOrd="0" destOrd="0" presId="urn:microsoft.com/office/officeart/2005/8/layout/hierarchy2"/>
    <dgm:cxn modelId="{8252CEB8-68F6-446E-811C-AC00AC2D6EC3}" type="presOf" srcId="{21DA8F1B-0E7C-43D0-84D2-3B91DF86EE20}" destId="{34B1AE6D-FA37-455D-B7F7-0DEAFF2388C3}" srcOrd="0" destOrd="0" presId="urn:microsoft.com/office/officeart/2005/8/layout/hierarchy2"/>
    <dgm:cxn modelId="{570531BB-784B-4F31-A43F-7CB7134B089C}" type="presOf" srcId="{C9EADF36-61C6-486C-9AC5-EA456D68F685}" destId="{48A08D01-B310-4F71-BF51-8CBF4F5EC257}" srcOrd="0" destOrd="0" presId="urn:microsoft.com/office/officeart/2005/8/layout/hierarchy2"/>
    <dgm:cxn modelId="{A8A4C5C2-0EEB-4E48-84A0-A363008966B8}" srcId="{6E800124-3C47-4BB4-BBEB-8CCCE4BC8483}" destId="{E28C647F-DA89-4BDD-A887-10F95B6481CE}" srcOrd="0" destOrd="0" parTransId="{B921F7C1-F213-40E3-A681-B4923AE05216}" sibTransId="{055E1091-8DBC-4188-ACA3-90D1905A737F}"/>
    <dgm:cxn modelId="{88587FC4-1E0C-46E5-AA4C-03F7C379F0DE}" type="presOf" srcId="{294A0CFA-EF9B-4023-99E7-F60EE9309BA4}" destId="{FCBF9029-4B5F-4259-B20A-8C735FC49E84}" srcOrd="0" destOrd="0" presId="urn:microsoft.com/office/officeart/2005/8/layout/hierarchy2"/>
    <dgm:cxn modelId="{67258FC4-E934-4BE7-B8C2-31DB5ED9B771}" type="presOf" srcId="{412F7BA6-01DF-4B88-9F6B-E189FCF6E41E}" destId="{DFEAD1F2-A154-44F4-9D37-6CF12A2B74C5}" srcOrd="1" destOrd="0" presId="urn:microsoft.com/office/officeart/2005/8/layout/hierarchy2"/>
    <dgm:cxn modelId="{79FF74C5-E334-49BF-92F7-D524F94D5C67}" type="presOf" srcId="{B2ED353D-1594-4670-9DB0-B18FFF10243F}" destId="{2E7BE288-8DB9-46A1-AC57-1040F9F6DEE8}" srcOrd="0" destOrd="0" presId="urn:microsoft.com/office/officeart/2005/8/layout/hierarchy2"/>
    <dgm:cxn modelId="{6164BDC9-9269-4EE3-9E54-2D5A495FB17C}" type="presOf" srcId="{5392D9F7-3AD6-4693-A051-15759CBD5FC2}" destId="{EB95B515-C7B5-4D56-9C52-74ED4FB8580E}" srcOrd="0" destOrd="0" presId="urn:microsoft.com/office/officeart/2005/8/layout/hierarchy2"/>
    <dgm:cxn modelId="{C0171CCA-FA49-4E24-9583-88363640B4D8}" srcId="{5083A2AE-4168-446E-9C24-FD04BA7B3734}" destId="{E4F4F7EF-3CF2-4CB5-9DC6-D041F8ED98B1}" srcOrd="2" destOrd="0" parTransId="{C9EADF36-61C6-486C-9AC5-EA456D68F685}" sibTransId="{51394D78-8C04-43A9-A9F5-31D2C18D7BFE}"/>
    <dgm:cxn modelId="{A6BAA8CB-068D-4F9C-9488-0A39FAB91B96}" srcId="{699DE5A5-DC7E-4C27-BBB7-D71DD0951C26}" destId="{BC927182-734D-40AE-910D-4B5E240296B2}" srcOrd="0" destOrd="0" parTransId="{33031DBC-287F-4C59-9E0F-39247C864A91}" sibTransId="{1226B6A7-09CC-4724-8FF8-2FF8619D9A7A}"/>
    <dgm:cxn modelId="{018787CD-8734-4FBF-8992-213707DE36FD}" type="presOf" srcId="{C7CEDC83-AE6D-4E14-AB1F-275F63B04909}" destId="{90961333-F531-47E5-B2A9-D43528E8A413}" srcOrd="0" destOrd="0" presId="urn:microsoft.com/office/officeart/2005/8/layout/hierarchy2"/>
    <dgm:cxn modelId="{602F7FD0-3CDE-4518-86A3-6323554D2261}" type="presOf" srcId="{78DCD956-A91E-466E-B83E-C0B1EA1CF8E3}" destId="{5089C149-8DF5-44C4-9577-F65DDA6671BB}" srcOrd="0" destOrd="0" presId="urn:microsoft.com/office/officeart/2005/8/layout/hierarchy2"/>
    <dgm:cxn modelId="{E26997D0-FD4F-4E2E-BA0F-ED83428A334B}" type="presOf" srcId="{ADC7F418-118C-4106-AA16-7166B91DC761}" destId="{76AEBBF6-3BF9-41A9-ABB3-DC1FC931EEAF}" srcOrd="1" destOrd="0" presId="urn:microsoft.com/office/officeart/2005/8/layout/hierarchy2"/>
    <dgm:cxn modelId="{F4E429D1-EAC0-4CEB-AC35-67EF0B0718DC}" type="presOf" srcId="{5083A2AE-4168-446E-9C24-FD04BA7B3734}" destId="{3E6A94D0-14BF-4BFF-92DA-1A26BED1F8EC}" srcOrd="0" destOrd="0" presId="urn:microsoft.com/office/officeart/2005/8/layout/hierarchy2"/>
    <dgm:cxn modelId="{00AE8BD1-D7A0-4558-8F56-5A59EF0D7E3F}" type="presOf" srcId="{482BF4CD-7FEA-4DBD-84F0-8AF89280DBAB}" destId="{175B2CE8-D910-4A5D-A0E2-671A723F55E6}" srcOrd="0" destOrd="0" presId="urn:microsoft.com/office/officeart/2005/8/layout/hierarchy2"/>
    <dgm:cxn modelId="{08F446D5-4A73-40E5-97B9-6AED80B62667}" type="presOf" srcId="{2F2DECA0-0550-4BDE-AAC9-CD7F386B5FD8}" destId="{67BCDCB2-3A5C-46D3-A739-E9AFDFDA84D0}" srcOrd="0" destOrd="0" presId="urn:microsoft.com/office/officeart/2005/8/layout/hierarchy2"/>
    <dgm:cxn modelId="{59D04ED5-F27F-448F-B424-F6213448219D}" srcId="{4DF7AFA9-383D-4620-897B-3D400262D53A}" destId="{5083A2AE-4168-446E-9C24-FD04BA7B3734}" srcOrd="1" destOrd="0" parTransId="{523771C5-449F-46AD-BFD5-4706750A3DDD}" sibTransId="{F640AB46-B8A9-47FC-BAE7-CF3D306ACEEF}"/>
    <dgm:cxn modelId="{F956B4D7-2F28-47EA-983A-9CEA00DFE68D}" type="presOf" srcId="{4DF7AFA9-383D-4620-897B-3D400262D53A}" destId="{0F9F6AD6-974C-4B42-A4DC-78B23CBCC3BA}" srcOrd="0" destOrd="0" presId="urn:microsoft.com/office/officeart/2005/8/layout/hierarchy2"/>
    <dgm:cxn modelId="{8A5EC8D7-A609-4140-8D64-2E9AEA263B46}" type="presOf" srcId="{A88B0221-927D-4D10-8185-56CA39DB1A14}" destId="{1F10E8AD-212D-4C30-A615-1E76224E0199}" srcOrd="0" destOrd="0" presId="urn:microsoft.com/office/officeart/2005/8/layout/hierarchy2"/>
    <dgm:cxn modelId="{3DE410D8-9C48-4E01-9921-D5EA743FBA51}" type="presOf" srcId="{699DE5A5-DC7E-4C27-BBB7-D71DD0951C26}" destId="{E2EB7F47-9FEA-440C-8D0F-274B00E61F29}" srcOrd="0" destOrd="0" presId="urn:microsoft.com/office/officeart/2005/8/layout/hierarchy2"/>
    <dgm:cxn modelId="{AB42CAD9-2A43-41A1-859F-11802B2672A9}" type="presOf" srcId="{19193EAC-9244-4779-94DF-B36FC09572D1}" destId="{C5D69969-2A71-4EA7-93E2-157A20C03CCD}" srcOrd="0" destOrd="0" presId="urn:microsoft.com/office/officeart/2005/8/layout/hierarchy2"/>
    <dgm:cxn modelId="{69D6E6DC-1340-4B98-993F-D4BD3BD01537}" type="presOf" srcId="{BC927182-734D-40AE-910D-4B5E240296B2}" destId="{954CBE2E-2DE4-48DA-A93D-B70AC8BF084B}" srcOrd="0" destOrd="0" presId="urn:microsoft.com/office/officeart/2005/8/layout/hierarchy2"/>
    <dgm:cxn modelId="{3F2E4AE0-4C47-4B39-BF36-88C1C66A71E1}" type="presOf" srcId="{8015D666-4B60-4739-BB0F-55AA130ACD84}" destId="{FAACA92C-664E-4F28-A14D-62B4FCD3B34A}" srcOrd="0" destOrd="0" presId="urn:microsoft.com/office/officeart/2005/8/layout/hierarchy2"/>
    <dgm:cxn modelId="{31ECAAE0-E8C3-40BE-81BD-A6E261A3CCCB}" type="presOf" srcId="{D4ED0425-7687-466A-B941-524111AE54E8}" destId="{D59A2596-2356-46E3-B8D5-C7674A35329F}" srcOrd="0" destOrd="0" presId="urn:microsoft.com/office/officeart/2005/8/layout/hierarchy2"/>
    <dgm:cxn modelId="{23A22AE2-1236-4D49-BD05-EBB68F9CD1A9}" type="presOf" srcId="{6D4C04DE-7968-4E13-8C16-2DE43B755454}" destId="{D6892F4C-A82D-4325-ABA7-2FF24C80E75D}" srcOrd="1" destOrd="0" presId="urn:microsoft.com/office/officeart/2005/8/layout/hierarchy2"/>
    <dgm:cxn modelId="{87117EE3-DFE9-49C1-8CDF-0248B3D4AB11}" type="presOf" srcId="{4DCD1190-F670-4B4F-930A-1F86B44BF655}" destId="{F6AC7FF7-C5B1-4D9F-ADF5-FA82F5BCA875}" srcOrd="0" destOrd="0" presId="urn:microsoft.com/office/officeart/2005/8/layout/hierarchy2"/>
    <dgm:cxn modelId="{4911D8E7-2DEE-421D-A634-C60CED2A3C22}" srcId="{8015D666-4B60-4739-BB0F-55AA130ACD84}" destId="{1CCC6EA5-A367-4533-AC6B-28687F09D298}" srcOrd="0" destOrd="0" parTransId="{FDE2D1E3-9D27-40C5-8CFB-103C3455B25C}" sibTransId="{CD7A97D3-DE7E-471F-887E-0AA989DC3612}"/>
    <dgm:cxn modelId="{EB1A74E8-126D-4F2D-B347-13835EB7BFA5}" type="presOf" srcId="{06427AB6-051F-48D4-A0D5-861F504D241F}" destId="{98C4FD0B-720D-4DB0-9955-9E7E068619A6}" srcOrd="0" destOrd="0" presId="urn:microsoft.com/office/officeart/2005/8/layout/hierarchy2"/>
    <dgm:cxn modelId="{1D07BFEC-7207-406A-A9E6-F29D7B3F5F9F}" type="presOf" srcId="{2680886C-91A0-40E3-857B-F3A547627341}" destId="{D49320A7-1B93-44DD-86F7-0AB5D6B0045A}" srcOrd="0" destOrd="0" presId="urn:microsoft.com/office/officeart/2005/8/layout/hierarchy2"/>
    <dgm:cxn modelId="{6CEB31ED-0172-4BF7-B334-A9AF9F0269BC}" type="presOf" srcId="{E0839740-99ED-4DD3-9822-8C9DCFDA3356}" destId="{7A046D7B-CB22-4DDE-9A58-E105B9BAA747}" srcOrd="0" destOrd="0" presId="urn:microsoft.com/office/officeart/2005/8/layout/hierarchy2"/>
    <dgm:cxn modelId="{82DF01F3-09E7-4CE5-A60F-BBF088B8C60D}" type="presOf" srcId="{836D6208-78CE-499A-854A-BED925DD2C40}" destId="{54FA9FE8-3FB6-406E-98A1-19095AFCB0B2}" srcOrd="0" destOrd="0" presId="urn:microsoft.com/office/officeart/2005/8/layout/hierarchy2"/>
    <dgm:cxn modelId="{E6B80FF3-980F-40D6-9778-E0820FF3457A}" type="presOf" srcId="{AB0789A4-4CB6-46E5-A290-907ED845FC5D}" destId="{680E9E0D-DEAB-4332-A15B-02EFB6DEBFD7}" srcOrd="0" destOrd="0" presId="urn:microsoft.com/office/officeart/2005/8/layout/hierarchy2"/>
    <dgm:cxn modelId="{C9B0A4F3-122B-4D4B-8251-038EA2FE399B}" type="presOf" srcId="{940ECB28-2A67-406E-ADDB-6DEFE7130566}" destId="{AC4F4950-3FCC-4EAF-A2CE-156A4255F915}" srcOrd="0" destOrd="0" presId="urn:microsoft.com/office/officeart/2005/8/layout/hierarchy2"/>
    <dgm:cxn modelId="{97F412F4-0A2F-4257-BC71-EAADDBAF3B36}" srcId="{5227FBC8-CA3D-4E2A-A9F7-2B93F2879E1B}" destId="{2680886C-91A0-40E3-857B-F3A547627341}" srcOrd="1" destOrd="0" parTransId="{412F7BA6-01DF-4B88-9F6B-E189FCF6E41E}" sibTransId="{D39E3B9A-A52D-42DB-AE6C-70C2B925F5EA}"/>
    <dgm:cxn modelId="{64177BF7-8B26-4AFA-8560-9880B5FCD13E}" srcId="{6E800124-3C47-4BB4-BBEB-8CCCE4BC8483}" destId="{B470B85A-6D3D-4B81-BA3E-DA1DD0F0AA97}" srcOrd="3" destOrd="0" parTransId="{06427AB6-051F-48D4-A0D5-861F504D241F}" sibTransId="{A757FA2E-E023-4F51-8C2D-836A51124206}"/>
    <dgm:cxn modelId="{681437F9-A692-4D73-B7DD-00862B87A94C}" type="presOf" srcId="{294A0CFA-EF9B-4023-99E7-F60EE9309BA4}" destId="{159A36F6-9BE8-45AD-9DD1-3B2ED174B504}" srcOrd="1" destOrd="0" presId="urn:microsoft.com/office/officeart/2005/8/layout/hierarchy2"/>
    <dgm:cxn modelId="{C33464F9-025A-4FD0-9F2F-2F463A61E92C}" type="presOf" srcId="{FDE2D1E3-9D27-40C5-8CFB-103C3455B25C}" destId="{DF8EA299-B0C4-45CB-83A5-C9D944401761}" srcOrd="0" destOrd="0" presId="urn:microsoft.com/office/officeart/2005/8/layout/hierarchy2"/>
    <dgm:cxn modelId="{52076CFD-DAA6-4E95-8A43-B47E8DA4141D}" srcId="{5227FBC8-CA3D-4E2A-A9F7-2B93F2879E1B}" destId="{E836FFF8-8F96-4BD7-9B91-85BD5E6DDB7A}" srcOrd="2" destOrd="0" parTransId="{C5A2165E-4935-4D0F-8407-33C30CE79076}" sibTransId="{863C15C4-B4CB-4139-AFF0-EFC9E9B91523}"/>
    <dgm:cxn modelId="{BD6186FE-9431-4C81-A597-2F467C7B8346}" srcId="{8015D666-4B60-4739-BB0F-55AA130ACD84}" destId="{F9F3E21E-0DC8-48F0-B17F-3A9C8680BDF6}" srcOrd="3" destOrd="0" parTransId="{7A00DD4D-1303-4DA5-8DA0-13123EF7A556}" sibTransId="{EA6F624D-AA1F-4144-8381-C9EBAD8E56C6}"/>
    <dgm:cxn modelId="{A2E2F3FF-B7BF-4C78-809B-43186671E87F}" type="presOf" srcId="{6E800124-3C47-4BB4-BBEB-8CCCE4BC8483}" destId="{3E61667F-9167-4510-BA26-6D2A1548DC43}" srcOrd="0" destOrd="0" presId="urn:microsoft.com/office/officeart/2005/8/layout/hierarchy2"/>
    <dgm:cxn modelId="{0A0D5129-01CF-4611-8C84-FCFC7304B12C}" type="presParOf" srcId="{E2EB7F47-9FEA-440C-8D0F-274B00E61F29}" destId="{EAE8CE77-3E9F-4397-A516-FD225BA80F84}" srcOrd="0" destOrd="0" presId="urn:microsoft.com/office/officeart/2005/8/layout/hierarchy2"/>
    <dgm:cxn modelId="{D72DC071-F3A5-421F-8FD8-718E6101CD1F}" type="presParOf" srcId="{EAE8CE77-3E9F-4397-A516-FD225BA80F84}" destId="{954CBE2E-2DE4-48DA-A93D-B70AC8BF084B}" srcOrd="0" destOrd="0" presId="urn:microsoft.com/office/officeart/2005/8/layout/hierarchy2"/>
    <dgm:cxn modelId="{35105CCD-A6D4-422D-8999-CD908BF35A12}" type="presParOf" srcId="{EAE8CE77-3E9F-4397-A516-FD225BA80F84}" destId="{CF9A5299-FF8C-4F50-9C61-CA4341C62779}" srcOrd="1" destOrd="0" presId="urn:microsoft.com/office/officeart/2005/8/layout/hierarchy2"/>
    <dgm:cxn modelId="{633738C4-BB05-4CD8-BEED-3977C7F464E1}" type="presParOf" srcId="{CF9A5299-FF8C-4F50-9C61-CA4341C62779}" destId="{1E3ABB17-12E3-4C6C-9F23-C202E275689D}" srcOrd="0" destOrd="0" presId="urn:microsoft.com/office/officeart/2005/8/layout/hierarchy2"/>
    <dgm:cxn modelId="{9A0A8DB7-94E6-4C8D-BE6D-6E7A892CC433}" type="presParOf" srcId="{1E3ABB17-12E3-4C6C-9F23-C202E275689D}" destId="{FF3E3EAC-4615-4BB7-8767-F3BACB291320}" srcOrd="0" destOrd="0" presId="urn:microsoft.com/office/officeart/2005/8/layout/hierarchy2"/>
    <dgm:cxn modelId="{85B87F31-933A-4492-8897-BBA751D33E05}" type="presParOf" srcId="{CF9A5299-FF8C-4F50-9C61-CA4341C62779}" destId="{E3DB531B-176A-423E-A4F4-1BB78F472B62}" srcOrd="1" destOrd="0" presId="urn:microsoft.com/office/officeart/2005/8/layout/hierarchy2"/>
    <dgm:cxn modelId="{279F072E-B9AD-4D14-95E3-898DE7932688}" type="presParOf" srcId="{E3DB531B-176A-423E-A4F4-1BB78F472B62}" destId="{5E748983-EEC9-4B63-B98F-664C488463EA}" srcOrd="0" destOrd="0" presId="urn:microsoft.com/office/officeart/2005/8/layout/hierarchy2"/>
    <dgm:cxn modelId="{CC9FF266-546C-489A-A3EC-AF33C64796D4}" type="presParOf" srcId="{E3DB531B-176A-423E-A4F4-1BB78F472B62}" destId="{A44DE175-E3C0-44E3-92FB-9DC733BBC331}" srcOrd="1" destOrd="0" presId="urn:microsoft.com/office/officeart/2005/8/layout/hierarchy2"/>
    <dgm:cxn modelId="{655DF417-0C16-4827-9FB7-BC736EC95136}" type="presParOf" srcId="{A44DE175-E3C0-44E3-92FB-9DC733BBC331}" destId="{F6AC7FF7-C5B1-4D9F-ADF5-FA82F5BCA875}" srcOrd="0" destOrd="0" presId="urn:microsoft.com/office/officeart/2005/8/layout/hierarchy2"/>
    <dgm:cxn modelId="{1EB0994B-3527-4347-87F3-56A42EFA5D20}" type="presParOf" srcId="{F6AC7FF7-C5B1-4D9F-ADF5-FA82F5BCA875}" destId="{D5131F5D-A388-47DC-917B-44033ABE47E8}" srcOrd="0" destOrd="0" presId="urn:microsoft.com/office/officeart/2005/8/layout/hierarchy2"/>
    <dgm:cxn modelId="{88AEAA95-64BF-4965-BC63-4FAEFE109F29}" type="presParOf" srcId="{A44DE175-E3C0-44E3-92FB-9DC733BBC331}" destId="{9174E648-3406-4C8E-AB76-8E41E44EBD2D}" srcOrd="1" destOrd="0" presId="urn:microsoft.com/office/officeart/2005/8/layout/hierarchy2"/>
    <dgm:cxn modelId="{5C87AF28-7F3E-4771-97C6-42EB24009E76}" type="presParOf" srcId="{9174E648-3406-4C8E-AB76-8E41E44EBD2D}" destId="{8D32F860-F441-4C29-A46F-ECA1C7A9E466}" srcOrd="0" destOrd="0" presId="urn:microsoft.com/office/officeart/2005/8/layout/hierarchy2"/>
    <dgm:cxn modelId="{65FF35D5-CDBD-4F58-BAA9-54C9D0E60898}" type="presParOf" srcId="{9174E648-3406-4C8E-AB76-8E41E44EBD2D}" destId="{2F950D92-DC54-4096-B7B0-E8DD5A896959}" srcOrd="1" destOrd="0" presId="urn:microsoft.com/office/officeart/2005/8/layout/hierarchy2"/>
    <dgm:cxn modelId="{85631F78-82F0-436F-A6E4-046A23FFAE0A}" type="presParOf" srcId="{2F950D92-DC54-4096-B7B0-E8DD5A896959}" destId="{1F10E8AD-212D-4C30-A615-1E76224E0199}" srcOrd="0" destOrd="0" presId="urn:microsoft.com/office/officeart/2005/8/layout/hierarchy2"/>
    <dgm:cxn modelId="{B6794306-EA72-47E7-8274-37A95A6B15AC}" type="presParOf" srcId="{1F10E8AD-212D-4C30-A615-1E76224E0199}" destId="{4B67E6C8-F78D-4B2C-B5BB-EBB0889D2034}" srcOrd="0" destOrd="0" presId="urn:microsoft.com/office/officeart/2005/8/layout/hierarchy2"/>
    <dgm:cxn modelId="{B61860B5-78B9-4592-AC36-4C0E2E18B085}" type="presParOf" srcId="{2F950D92-DC54-4096-B7B0-E8DD5A896959}" destId="{FA522B2E-9B79-4BED-A856-2E87F5C3C05A}" srcOrd="1" destOrd="0" presId="urn:microsoft.com/office/officeart/2005/8/layout/hierarchy2"/>
    <dgm:cxn modelId="{8E0924DC-6545-4D37-ADC3-E431DBBD3C26}" type="presParOf" srcId="{FA522B2E-9B79-4BED-A856-2E87F5C3C05A}" destId="{EB95B515-C7B5-4D56-9C52-74ED4FB8580E}" srcOrd="0" destOrd="0" presId="urn:microsoft.com/office/officeart/2005/8/layout/hierarchy2"/>
    <dgm:cxn modelId="{75E969A6-A218-4CBD-A73E-8A902040E673}" type="presParOf" srcId="{FA522B2E-9B79-4BED-A856-2E87F5C3C05A}" destId="{FE412207-4A7A-46F7-AC7C-5C93DF37C03A}" srcOrd="1" destOrd="0" presId="urn:microsoft.com/office/officeart/2005/8/layout/hierarchy2"/>
    <dgm:cxn modelId="{FBDA28A8-803E-44E4-82A9-EA4ADC93C8D7}" type="presParOf" srcId="{2F950D92-DC54-4096-B7B0-E8DD5A896959}" destId="{FA0C0824-CFE6-4E4F-93BF-83694E24CCD5}" srcOrd="2" destOrd="0" presId="urn:microsoft.com/office/officeart/2005/8/layout/hierarchy2"/>
    <dgm:cxn modelId="{19E42D3E-5FFC-4566-A41F-4DB2922C7EBF}" type="presParOf" srcId="{FA0C0824-CFE6-4E4F-93BF-83694E24CCD5}" destId="{76AEBBF6-3BF9-41A9-ABB3-DC1FC931EEAF}" srcOrd="0" destOrd="0" presId="urn:microsoft.com/office/officeart/2005/8/layout/hierarchy2"/>
    <dgm:cxn modelId="{1630DC51-46C4-4C37-A023-58EAB58DC82A}" type="presParOf" srcId="{2F950D92-DC54-4096-B7B0-E8DD5A896959}" destId="{6269DC00-9C4F-4B2B-9964-D37C03206525}" srcOrd="3" destOrd="0" presId="urn:microsoft.com/office/officeart/2005/8/layout/hierarchy2"/>
    <dgm:cxn modelId="{0299D9F7-DF8D-4126-A387-A65D4E7C7CF2}" type="presParOf" srcId="{6269DC00-9C4F-4B2B-9964-D37C03206525}" destId="{7A046D7B-CB22-4DDE-9A58-E105B9BAA747}" srcOrd="0" destOrd="0" presId="urn:microsoft.com/office/officeart/2005/8/layout/hierarchy2"/>
    <dgm:cxn modelId="{4E9182E6-607E-426A-936F-0CCECF6EF23D}" type="presParOf" srcId="{6269DC00-9C4F-4B2B-9964-D37C03206525}" destId="{A58D9BFD-83CC-4CD2-A6D4-7BF7611F7EFD}" srcOrd="1" destOrd="0" presId="urn:microsoft.com/office/officeart/2005/8/layout/hierarchy2"/>
    <dgm:cxn modelId="{B083B3CB-E6DD-4976-8018-13D983B7C818}" type="presParOf" srcId="{2F950D92-DC54-4096-B7B0-E8DD5A896959}" destId="{90961333-F531-47E5-B2A9-D43528E8A413}" srcOrd="4" destOrd="0" presId="urn:microsoft.com/office/officeart/2005/8/layout/hierarchy2"/>
    <dgm:cxn modelId="{F6B5900C-5B73-465B-AC79-FE5AD60D14C5}" type="presParOf" srcId="{90961333-F531-47E5-B2A9-D43528E8A413}" destId="{48DD3294-0BFB-40E8-AA7F-139DD2DBFDE7}" srcOrd="0" destOrd="0" presId="urn:microsoft.com/office/officeart/2005/8/layout/hierarchy2"/>
    <dgm:cxn modelId="{F55655CC-1815-474D-AAA2-515E920E0DA2}" type="presParOf" srcId="{2F950D92-DC54-4096-B7B0-E8DD5A896959}" destId="{B021CAB9-D3A1-454B-B745-85C827B3F47C}" srcOrd="5" destOrd="0" presId="urn:microsoft.com/office/officeart/2005/8/layout/hierarchy2"/>
    <dgm:cxn modelId="{B0D732D5-128B-49E9-B15C-562B8A19D16F}" type="presParOf" srcId="{B021CAB9-D3A1-454B-B745-85C827B3F47C}" destId="{5089C149-8DF5-44C4-9577-F65DDA6671BB}" srcOrd="0" destOrd="0" presId="urn:microsoft.com/office/officeart/2005/8/layout/hierarchy2"/>
    <dgm:cxn modelId="{8950B7B5-A281-4546-8CA4-FE08C4058CDD}" type="presParOf" srcId="{B021CAB9-D3A1-454B-B745-85C827B3F47C}" destId="{CB41DCB9-F89E-4866-AA24-DAC84D896397}" srcOrd="1" destOrd="0" presId="urn:microsoft.com/office/officeart/2005/8/layout/hierarchy2"/>
    <dgm:cxn modelId="{30A690F7-CE52-4CD2-9D13-7E5E431BA25B}" type="presParOf" srcId="{2F950D92-DC54-4096-B7B0-E8DD5A896959}" destId="{C5D69969-2A71-4EA7-93E2-157A20C03CCD}" srcOrd="6" destOrd="0" presId="urn:microsoft.com/office/officeart/2005/8/layout/hierarchy2"/>
    <dgm:cxn modelId="{779E03D8-7DF3-4369-A3DD-5617CBECDA46}" type="presParOf" srcId="{C5D69969-2A71-4EA7-93E2-157A20C03CCD}" destId="{FC02CE74-6AD4-47D3-BF3B-CE6D299B342E}" srcOrd="0" destOrd="0" presId="urn:microsoft.com/office/officeart/2005/8/layout/hierarchy2"/>
    <dgm:cxn modelId="{EB81DCEF-48A1-4391-8EF6-5B3CB0FB0C18}" type="presParOf" srcId="{2F950D92-DC54-4096-B7B0-E8DD5A896959}" destId="{3FBAE69F-9A66-4E50-9F19-A035A7D3864A}" srcOrd="7" destOrd="0" presId="urn:microsoft.com/office/officeart/2005/8/layout/hierarchy2"/>
    <dgm:cxn modelId="{CC8F2C20-EBFC-4FE4-B89A-E71CF68A9E84}" type="presParOf" srcId="{3FBAE69F-9A66-4E50-9F19-A035A7D3864A}" destId="{DC6E1981-010A-49C8-B01E-5BD06B810ACF}" srcOrd="0" destOrd="0" presId="urn:microsoft.com/office/officeart/2005/8/layout/hierarchy2"/>
    <dgm:cxn modelId="{C883B0C6-08DF-4A8A-BB52-87B1FAF28B55}" type="presParOf" srcId="{3FBAE69F-9A66-4E50-9F19-A035A7D3864A}" destId="{AA52F65E-13F2-496A-AC8D-F693B5B2F414}" srcOrd="1" destOrd="0" presId="urn:microsoft.com/office/officeart/2005/8/layout/hierarchy2"/>
    <dgm:cxn modelId="{56A4B36A-7AD8-4934-958F-921E80346847}" type="presParOf" srcId="{A44DE175-E3C0-44E3-92FB-9DC733BBC331}" destId="{175B2CE8-D910-4A5D-A0E2-671A723F55E6}" srcOrd="2" destOrd="0" presId="urn:microsoft.com/office/officeart/2005/8/layout/hierarchy2"/>
    <dgm:cxn modelId="{9BAE984F-D057-4669-AD08-5C859AC3A9D7}" type="presParOf" srcId="{175B2CE8-D910-4A5D-A0E2-671A723F55E6}" destId="{B131EDAF-FC9B-4933-8D9C-BE66EBD6A9B9}" srcOrd="0" destOrd="0" presId="urn:microsoft.com/office/officeart/2005/8/layout/hierarchy2"/>
    <dgm:cxn modelId="{4C14349A-099A-4D67-B0A8-604A71F34CE0}" type="presParOf" srcId="{A44DE175-E3C0-44E3-92FB-9DC733BBC331}" destId="{2826300D-DAA8-4938-8669-CC214C4C8E68}" srcOrd="3" destOrd="0" presId="urn:microsoft.com/office/officeart/2005/8/layout/hierarchy2"/>
    <dgm:cxn modelId="{3E124C96-3DE9-4601-9937-546BD48D0932}" type="presParOf" srcId="{2826300D-DAA8-4938-8669-CC214C4C8E68}" destId="{FFEAF4C2-C632-46AE-B656-464C8F0030D5}" srcOrd="0" destOrd="0" presId="urn:microsoft.com/office/officeart/2005/8/layout/hierarchy2"/>
    <dgm:cxn modelId="{A4A3BDFE-EBFD-4225-AFCE-354270E19DCC}" type="presParOf" srcId="{2826300D-DAA8-4938-8669-CC214C4C8E68}" destId="{D2020F02-1A2A-46CA-A875-934B7D348347}" srcOrd="1" destOrd="0" presId="urn:microsoft.com/office/officeart/2005/8/layout/hierarchy2"/>
    <dgm:cxn modelId="{A651E1CE-9DF5-4C14-A2E8-BABA12559299}" type="presParOf" srcId="{D2020F02-1A2A-46CA-A875-934B7D348347}" destId="{24B13475-D65C-4495-948A-5D9F643572A3}" srcOrd="0" destOrd="0" presId="urn:microsoft.com/office/officeart/2005/8/layout/hierarchy2"/>
    <dgm:cxn modelId="{7699075E-BAC8-4FFD-993E-E10BD0AF95B5}" type="presParOf" srcId="{24B13475-D65C-4495-948A-5D9F643572A3}" destId="{A8CAC7F2-632B-4B74-A1F4-DF7FF28CB1E3}" srcOrd="0" destOrd="0" presId="urn:microsoft.com/office/officeart/2005/8/layout/hierarchy2"/>
    <dgm:cxn modelId="{C5E3959C-2539-44A5-8C8D-AF4DE89A6391}" type="presParOf" srcId="{D2020F02-1A2A-46CA-A875-934B7D348347}" destId="{79792576-B00A-464A-A5F4-4B0484D43C93}" srcOrd="1" destOrd="0" presId="urn:microsoft.com/office/officeart/2005/8/layout/hierarchy2"/>
    <dgm:cxn modelId="{D0E008D2-9CAD-4032-8AB9-8904A5F36A2C}" type="presParOf" srcId="{79792576-B00A-464A-A5F4-4B0484D43C93}" destId="{CF3D177D-709A-45BB-95A8-762FBDB04781}" srcOrd="0" destOrd="0" presId="urn:microsoft.com/office/officeart/2005/8/layout/hierarchy2"/>
    <dgm:cxn modelId="{18EE1B89-5226-4DA5-AFDF-6BF0892CE9F8}" type="presParOf" srcId="{79792576-B00A-464A-A5F4-4B0484D43C93}" destId="{7CF9C93C-570C-4FDC-83FC-9D1D0EC1B44D}" srcOrd="1" destOrd="0" presId="urn:microsoft.com/office/officeart/2005/8/layout/hierarchy2"/>
    <dgm:cxn modelId="{1A8EAF7C-8706-44F2-87DE-AF8AF56A166A}" type="presParOf" srcId="{D2020F02-1A2A-46CA-A875-934B7D348347}" destId="{E46E3C14-463B-40C5-AB16-5B208E12AEF9}" srcOrd="2" destOrd="0" presId="urn:microsoft.com/office/officeart/2005/8/layout/hierarchy2"/>
    <dgm:cxn modelId="{6A440E59-BE20-4D90-9302-723B2E37C07D}" type="presParOf" srcId="{E46E3C14-463B-40C5-AB16-5B208E12AEF9}" destId="{917CC3E1-9909-4BC9-8197-BEC7C9DA5802}" srcOrd="0" destOrd="0" presId="urn:microsoft.com/office/officeart/2005/8/layout/hierarchy2"/>
    <dgm:cxn modelId="{6B440B11-74DC-4186-AA52-44F0B3396AD2}" type="presParOf" srcId="{D2020F02-1A2A-46CA-A875-934B7D348347}" destId="{08C21EC8-A9FE-4CD3-9CD8-676C91660A8C}" srcOrd="3" destOrd="0" presId="urn:microsoft.com/office/officeart/2005/8/layout/hierarchy2"/>
    <dgm:cxn modelId="{CEA7E9F1-96D0-4948-8AD1-E4E691160180}" type="presParOf" srcId="{08C21EC8-A9FE-4CD3-9CD8-676C91660A8C}" destId="{50C3BAB2-D3D5-4301-B386-838B70CF2094}" srcOrd="0" destOrd="0" presId="urn:microsoft.com/office/officeart/2005/8/layout/hierarchy2"/>
    <dgm:cxn modelId="{B08F7D06-A88A-4FAE-B2BC-157A3E139610}" type="presParOf" srcId="{08C21EC8-A9FE-4CD3-9CD8-676C91660A8C}" destId="{7EEFCD0B-788B-497C-97A4-3DC95C2D4452}" srcOrd="1" destOrd="0" presId="urn:microsoft.com/office/officeart/2005/8/layout/hierarchy2"/>
    <dgm:cxn modelId="{0AAF9D1A-827C-461F-BE26-6961DEBDBB8A}" type="presParOf" srcId="{D2020F02-1A2A-46CA-A875-934B7D348347}" destId="{54FA9FE8-3FB6-406E-98A1-19095AFCB0B2}" srcOrd="4" destOrd="0" presId="urn:microsoft.com/office/officeart/2005/8/layout/hierarchy2"/>
    <dgm:cxn modelId="{6CD5B3F5-A5E5-44BB-9045-D2BB9416462E}" type="presParOf" srcId="{54FA9FE8-3FB6-406E-98A1-19095AFCB0B2}" destId="{CF2B1A93-DDB3-4E5B-8DAF-BECCFEA8C9EF}" srcOrd="0" destOrd="0" presId="urn:microsoft.com/office/officeart/2005/8/layout/hierarchy2"/>
    <dgm:cxn modelId="{66C1BD6F-604B-4590-B90C-F8BEEF21E8AE}" type="presParOf" srcId="{D2020F02-1A2A-46CA-A875-934B7D348347}" destId="{F92F0A86-462E-4EAA-AB38-D0ABB79D32AD}" srcOrd="5" destOrd="0" presId="urn:microsoft.com/office/officeart/2005/8/layout/hierarchy2"/>
    <dgm:cxn modelId="{71FFE153-130C-40A6-805A-8762CE03FA63}" type="presParOf" srcId="{F92F0A86-462E-4EAA-AB38-D0ABB79D32AD}" destId="{81E84545-DE53-4EF3-9FDA-610D57D07677}" srcOrd="0" destOrd="0" presId="urn:microsoft.com/office/officeart/2005/8/layout/hierarchy2"/>
    <dgm:cxn modelId="{4466C92F-2D83-4626-9DE9-6A4B4386D998}" type="presParOf" srcId="{F92F0A86-462E-4EAA-AB38-D0ABB79D32AD}" destId="{A9C22F1A-B899-4455-B400-7CD649F06A6C}" srcOrd="1" destOrd="0" presId="urn:microsoft.com/office/officeart/2005/8/layout/hierarchy2"/>
    <dgm:cxn modelId="{B7634AA7-7389-4A86-8D53-8AE484E2AA99}" type="presParOf" srcId="{D2020F02-1A2A-46CA-A875-934B7D348347}" destId="{794C0C75-7C61-4D4A-9B58-515C8EF1DC3A}" srcOrd="6" destOrd="0" presId="urn:microsoft.com/office/officeart/2005/8/layout/hierarchy2"/>
    <dgm:cxn modelId="{E5D2E2C6-0688-4485-B57E-590ED74499A4}" type="presParOf" srcId="{794C0C75-7C61-4D4A-9B58-515C8EF1DC3A}" destId="{E7D6D57F-DAC0-45F8-94FD-E2CDC75B3E78}" srcOrd="0" destOrd="0" presId="urn:microsoft.com/office/officeart/2005/8/layout/hierarchy2"/>
    <dgm:cxn modelId="{8636EA28-20B4-4AD8-8754-6BEBEA40BA85}" type="presParOf" srcId="{D2020F02-1A2A-46CA-A875-934B7D348347}" destId="{11568E60-58B5-4A8D-B8B0-92F8320BEF18}" srcOrd="7" destOrd="0" presId="urn:microsoft.com/office/officeart/2005/8/layout/hierarchy2"/>
    <dgm:cxn modelId="{BE644743-B830-4BFB-9D55-55631E544B60}" type="presParOf" srcId="{11568E60-58B5-4A8D-B8B0-92F8320BEF18}" destId="{2F155C50-DA08-4C77-A24C-8CADD4013126}" srcOrd="0" destOrd="0" presId="urn:microsoft.com/office/officeart/2005/8/layout/hierarchy2"/>
    <dgm:cxn modelId="{C9C7E95C-D610-486E-83FC-8344D8DA24E0}" type="presParOf" srcId="{11568E60-58B5-4A8D-B8B0-92F8320BEF18}" destId="{F5BA8E1C-A671-42A5-96E6-EAEC2056FF2E}" srcOrd="1" destOrd="0" presId="urn:microsoft.com/office/officeart/2005/8/layout/hierarchy2"/>
    <dgm:cxn modelId="{4DADB42D-E591-4BD1-8C28-F2D49FCE0D1E}" type="presParOf" srcId="{A44DE175-E3C0-44E3-92FB-9DC733BBC331}" destId="{A17CBBED-8AEC-45B5-B0BA-D96440D6E32E}" srcOrd="4" destOrd="0" presId="urn:microsoft.com/office/officeart/2005/8/layout/hierarchy2"/>
    <dgm:cxn modelId="{E4C26D05-DB34-4D5C-A776-06CD7E082EEA}" type="presParOf" srcId="{A17CBBED-8AEC-45B5-B0BA-D96440D6E32E}" destId="{40357A85-2D83-4AC3-8BB9-F24F38BF510B}" srcOrd="0" destOrd="0" presId="urn:microsoft.com/office/officeart/2005/8/layout/hierarchy2"/>
    <dgm:cxn modelId="{4B3F8612-AF43-47F5-8215-5EE8B194C7FC}" type="presParOf" srcId="{A44DE175-E3C0-44E3-92FB-9DC733BBC331}" destId="{60EFCFD2-B0F5-4359-844B-91D0C761E1C2}" srcOrd="5" destOrd="0" presId="urn:microsoft.com/office/officeart/2005/8/layout/hierarchy2"/>
    <dgm:cxn modelId="{1ED4A58B-630F-488A-90F9-00FEFA62DFF6}" type="presParOf" srcId="{60EFCFD2-B0F5-4359-844B-91D0C761E1C2}" destId="{3E61667F-9167-4510-BA26-6D2A1548DC43}" srcOrd="0" destOrd="0" presId="urn:microsoft.com/office/officeart/2005/8/layout/hierarchy2"/>
    <dgm:cxn modelId="{D8D72D6E-BD32-4424-8EBA-17E350D4A6A5}" type="presParOf" srcId="{60EFCFD2-B0F5-4359-844B-91D0C761E1C2}" destId="{D37737CD-2680-40B4-A2C4-27C23E61E6E9}" srcOrd="1" destOrd="0" presId="urn:microsoft.com/office/officeart/2005/8/layout/hierarchy2"/>
    <dgm:cxn modelId="{BC3A94CA-406E-4099-A811-3C26EB4813CC}" type="presParOf" srcId="{D37737CD-2680-40B4-A2C4-27C23E61E6E9}" destId="{2FC10E31-A245-4400-B708-C02BCA482D12}" srcOrd="0" destOrd="0" presId="urn:microsoft.com/office/officeart/2005/8/layout/hierarchy2"/>
    <dgm:cxn modelId="{90E80A5E-5CD8-4CDC-A91F-7DCC399C1CD7}" type="presParOf" srcId="{2FC10E31-A245-4400-B708-C02BCA482D12}" destId="{6314B642-DB85-48A4-9D6F-D7483A77278F}" srcOrd="0" destOrd="0" presId="urn:microsoft.com/office/officeart/2005/8/layout/hierarchy2"/>
    <dgm:cxn modelId="{19AEBDC0-5E9D-4F60-8422-F101887E9470}" type="presParOf" srcId="{D37737CD-2680-40B4-A2C4-27C23E61E6E9}" destId="{683EEACF-E31C-4AA5-AC46-5C8CB6DC5B2C}" srcOrd="1" destOrd="0" presId="urn:microsoft.com/office/officeart/2005/8/layout/hierarchy2"/>
    <dgm:cxn modelId="{C9811305-19E0-488C-A2BA-CE5BC8DF7663}" type="presParOf" srcId="{683EEACF-E31C-4AA5-AC46-5C8CB6DC5B2C}" destId="{1EB4F4E3-C72B-43D0-8116-A892DDC596BA}" srcOrd="0" destOrd="0" presId="urn:microsoft.com/office/officeart/2005/8/layout/hierarchy2"/>
    <dgm:cxn modelId="{CA257739-7B2A-43C4-A75F-C516A3B349B9}" type="presParOf" srcId="{683EEACF-E31C-4AA5-AC46-5C8CB6DC5B2C}" destId="{9F0D05AB-530B-4A64-8EC9-E0C3274A59DC}" srcOrd="1" destOrd="0" presId="urn:microsoft.com/office/officeart/2005/8/layout/hierarchy2"/>
    <dgm:cxn modelId="{98B634F1-9281-4D46-9C0F-9C6D9B525F01}" type="presParOf" srcId="{D37737CD-2680-40B4-A2C4-27C23E61E6E9}" destId="{2E7BE288-8DB9-46A1-AC57-1040F9F6DEE8}" srcOrd="2" destOrd="0" presId="urn:microsoft.com/office/officeart/2005/8/layout/hierarchy2"/>
    <dgm:cxn modelId="{D3F8EF4B-0CB6-41C8-92F9-DC5A7DEFDCF3}" type="presParOf" srcId="{2E7BE288-8DB9-46A1-AC57-1040F9F6DEE8}" destId="{2D71C174-054F-433D-B787-F4BB0CF229A3}" srcOrd="0" destOrd="0" presId="urn:microsoft.com/office/officeart/2005/8/layout/hierarchy2"/>
    <dgm:cxn modelId="{1832F3AB-182B-416C-8180-FA88E84F5AE6}" type="presParOf" srcId="{D37737CD-2680-40B4-A2C4-27C23E61E6E9}" destId="{1798CA6E-ACE7-4C5D-BC62-133985F1CCE3}" srcOrd="3" destOrd="0" presId="urn:microsoft.com/office/officeart/2005/8/layout/hierarchy2"/>
    <dgm:cxn modelId="{46B997E5-9A48-42CC-92CB-5C15366957EF}" type="presParOf" srcId="{1798CA6E-ACE7-4C5D-BC62-133985F1CCE3}" destId="{AC4F4950-3FCC-4EAF-A2CE-156A4255F915}" srcOrd="0" destOrd="0" presId="urn:microsoft.com/office/officeart/2005/8/layout/hierarchy2"/>
    <dgm:cxn modelId="{48806CE2-FD08-4DA8-95FC-28FD882C53D3}" type="presParOf" srcId="{1798CA6E-ACE7-4C5D-BC62-133985F1CCE3}" destId="{B6FA4AD9-8A7A-4028-B313-010A45FDC89A}" srcOrd="1" destOrd="0" presId="urn:microsoft.com/office/officeart/2005/8/layout/hierarchy2"/>
    <dgm:cxn modelId="{E77D7C12-0D96-4321-8D90-EDC113E81A50}" type="presParOf" srcId="{D37737CD-2680-40B4-A2C4-27C23E61E6E9}" destId="{60C81FD3-9A76-44F5-B5E9-008446366EE2}" srcOrd="4" destOrd="0" presId="urn:microsoft.com/office/officeart/2005/8/layout/hierarchy2"/>
    <dgm:cxn modelId="{7E67D117-8F27-4A20-99EB-2623480D8D1B}" type="presParOf" srcId="{60C81FD3-9A76-44F5-B5E9-008446366EE2}" destId="{D6892F4C-A82D-4325-ABA7-2FF24C80E75D}" srcOrd="0" destOrd="0" presId="urn:microsoft.com/office/officeart/2005/8/layout/hierarchy2"/>
    <dgm:cxn modelId="{923908DD-C65F-401C-A069-2F26023F0D0A}" type="presParOf" srcId="{D37737CD-2680-40B4-A2C4-27C23E61E6E9}" destId="{1F91BDFD-0820-47A8-889F-ED1231B9325F}" srcOrd="5" destOrd="0" presId="urn:microsoft.com/office/officeart/2005/8/layout/hierarchy2"/>
    <dgm:cxn modelId="{5A32FCD9-5908-4AA4-8577-F1E6179C8F37}" type="presParOf" srcId="{1F91BDFD-0820-47A8-889F-ED1231B9325F}" destId="{D59A2596-2356-46E3-B8D5-C7674A35329F}" srcOrd="0" destOrd="0" presId="urn:microsoft.com/office/officeart/2005/8/layout/hierarchy2"/>
    <dgm:cxn modelId="{AEB0B637-D255-41FF-992F-577BDEDD6EEB}" type="presParOf" srcId="{1F91BDFD-0820-47A8-889F-ED1231B9325F}" destId="{BC4E5AFE-83FA-490E-BE1B-0FAAD664FD52}" srcOrd="1" destOrd="0" presId="urn:microsoft.com/office/officeart/2005/8/layout/hierarchy2"/>
    <dgm:cxn modelId="{29D95DB4-3C3E-4C09-8B13-944770BD2990}" type="presParOf" srcId="{D37737CD-2680-40B4-A2C4-27C23E61E6E9}" destId="{98C4FD0B-720D-4DB0-9955-9E7E068619A6}" srcOrd="6" destOrd="0" presId="urn:microsoft.com/office/officeart/2005/8/layout/hierarchy2"/>
    <dgm:cxn modelId="{5A4E0F01-6212-4119-8991-14B25BFD958D}" type="presParOf" srcId="{98C4FD0B-720D-4DB0-9955-9E7E068619A6}" destId="{6040E64D-AFC7-47BE-AAA3-FEC8FD3FB01B}" srcOrd="0" destOrd="0" presId="urn:microsoft.com/office/officeart/2005/8/layout/hierarchy2"/>
    <dgm:cxn modelId="{E21BF911-AB47-4CD3-964A-1D120A226D2C}" type="presParOf" srcId="{D37737CD-2680-40B4-A2C4-27C23E61E6E9}" destId="{48A4753F-A357-42C1-AF29-C786A0480A27}" srcOrd="7" destOrd="0" presId="urn:microsoft.com/office/officeart/2005/8/layout/hierarchy2"/>
    <dgm:cxn modelId="{D0F046C2-EC86-4533-A320-C02B2A20CDD8}" type="presParOf" srcId="{48A4753F-A357-42C1-AF29-C786A0480A27}" destId="{EE168313-46F3-4F4F-91BF-1149F4649D6F}" srcOrd="0" destOrd="0" presId="urn:microsoft.com/office/officeart/2005/8/layout/hierarchy2"/>
    <dgm:cxn modelId="{EAB925E3-2F9F-48A3-B9CD-A8AD2DD25AB4}" type="presParOf" srcId="{48A4753F-A357-42C1-AF29-C786A0480A27}" destId="{569EAA77-1B28-48B5-BC61-109723E8E0F8}" srcOrd="1" destOrd="0" presId="urn:microsoft.com/office/officeart/2005/8/layout/hierarchy2"/>
    <dgm:cxn modelId="{1F717FEE-B356-495E-816A-5AAC22F729B7}" type="presParOf" srcId="{CF9A5299-FF8C-4F50-9C61-CA4341C62779}" destId="{FCBF9029-4B5F-4259-B20A-8C735FC49E84}" srcOrd="2" destOrd="0" presId="urn:microsoft.com/office/officeart/2005/8/layout/hierarchy2"/>
    <dgm:cxn modelId="{249607D6-E738-4769-ABF5-692CBA539A24}" type="presParOf" srcId="{FCBF9029-4B5F-4259-B20A-8C735FC49E84}" destId="{159A36F6-9BE8-45AD-9DD1-3B2ED174B504}" srcOrd="0" destOrd="0" presId="urn:microsoft.com/office/officeart/2005/8/layout/hierarchy2"/>
    <dgm:cxn modelId="{18C0B981-53EF-4B9A-8224-C194096E7C94}" type="presParOf" srcId="{CF9A5299-FF8C-4F50-9C61-CA4341C62779}" destId="{F83D5B5C-8F99-47FC-AD48-3022F7465736}" srcOrd="3" destOrd="0" presId="urn:microsoft.com/office/officeart/2005/8/layout/hierarchy2"/>
    <dgm:cxn modelId="{620FDCBD-DE44-42F7-956C-69F43715C401}" type="presParOf" srcId="{F83D5B5C-8F99-47FC-AD48-3022F7465736}" destId="{0F9F6AD6-974C-4B42-A4DC-78B23CBCC3BA}" srcOrd="0" destOrd="0" presId="urn:microsoft.com/office/officeart/2005/8/layout/hierarchy2"/>
    <dgm:cxn modelId="{78DB3148-50F9-4B71-82BB-A1B4AB927618}" type="presParOf" srcId="{F83D5B5C-8F99-47FC-AD48-3022F7465736}" destId="{D195A329-387D-4AE6-A90B-1C31799D6873}" srcOrd="1" destOrd="0" presId="urn:microsoft.com/office/officeart/2005/8/layout/hierarchy2"/>
    <dgm:cxn modelId="{42D4C88E-8A18-437E-A07D-47454F36DAC2}" type="presParOf" srcId="{D195A329-387D-4AE6-A90B-1C31799D6873}" destId="{5F42F4F5-E5CC-4158-A08D-8E25E957CF9E}" srcOrd="0" destOrd="0" presId="urn:microsoft.com/office/officeart/2005/8/layout/hierarchy2"/>
    <dgm:cxn modelId="{31D665AD-6373-428C-8EFD-7D4C7C2E21AF}" type="presParOf" srcId="{5F42F4F5-E5CC-4158-A08D-8E25E957CF9E}" destId="{6DB88A57-15C2-4069-8FE9-18A752FAE27A}" srcOrd="0" destOrd="0" presId="urn:microsoft.com/office/officeart/2005/8/layout/hierarchy2"/>
    <dgm:cxn modelId="{A57CBD4E-7928-43CF-9CB6-C3C59732DB0A}" type="presParOf" srcId="{D195A329-387D-4AE6-A90B-1C31799D6873}" destId="{C1083F4D-9C99-4643-8412-F14725938BA4}" srcOrd="1" destOrd="0" presId="urn:microsoft.com/office/officeart/2005/8/layout/hierarchy2"/>
    <dgm:cxn modelId="{54DBC89B-EBBF-4618-AAAC-8176F97FE73A}" type="presParOf" srcId="{C1083F4D-9C99-4643-8412-F14725938BA4}" destId="{FAACA92C-664E-4F28-A14D-62B4FCD3B34A}" srcOrd="0" destOrd="0" presId="urn:microsoft.com/office/officeart/2005/8/layout/hierarchy2"/>
    <dgm:cxn modelId="{BDE2A5DB-DAD9-4868-BE0C-A349A9737303}" type="presParOf" srcId="{C1083F4D-9C99-4643-8412-F14725938BA4}" destId="{45845C74-2CE5-4105-ABA1-A5A176A20328}" srcOrd="1" destOrd="0" presId="urn:microsoft.com/office/officeart/2005/8/layout/hierarchy2"/>
    <dgm:cxn modelId="{7E148C39-DF1D-4132-89F8-A8FE397EE759}" type="presParOf" srcId="{45845C74-2CE5-4105-ABA1-A5A176A20328}" destId="{DF8EA299-B0C4-45CB-83A5-C9D944401761}" srcOrd="0" destOrd="0" presId="urn:microsoft.com/office/officeart/2005/8/layout/hierarchy2"/>
    <dgm:cxn modelId="{CC92A263-AA07-4EC2-ACE7-EBEBE5AFDB80}" type="presParOf" srcId="{DF8EA299-B0C4-45CB-83A5-C9D944401761}" destId="{5EE880A4-862B-4EB3-9B2F-7E3AD76EFB25}" srcOrd="0" destOrd="0" presId="urn:microsoft.com/office/officeart/2005/8/layout/hierarchy2"/>
    <dgm:cxn modelId="{022FCEE3-A448-4DE9-B90B-D490AA87BC74}" type="presParOf" srcId="{45845C74-2CE5-4105-ABA1-A5A176A20328}" destId="{9D01EF5F-8386-4CDD-ABD4-7EE72F5F3D12}" srcOrd="1" destOrd="0" presId="urn:microsoft.com/office/officeart/2005/8/layout/hierarchy2"/>
    <dgm:cxn modelId="{460ABDFC-6181-46F6-9FC2-FBD52532668A}" type="presParOf" srcId="{9D01EF5F-8386-4CDD-ABD4-7EE72F5F3D12}" destId="{4A5C82A4-3B96-430E-91A9-41AB3A11C9D5}" srcOrd="0" destOrd="0" presId="urn:microsoft.com/office/officeart/2005/8/layout/hierarchy2"/>
    <dgm:cxn modelId="{CCF6C2B6-5C99-415B-A357-A797B973BCEC}" type="presParOf" srcId="{9D01EF5F-8386-4CDD-ABD4-7EE72F5F3D12}" destId="{46A3E4E1-6136-4AC5-8F21-59212E475194}" srcOrd="1" destOrd="0" presId="urn:microsoft.com/office/officeart/2005/8/layout/hierarchy2"/>
    <dgm:cxn modelId="{007E244B-556A-4D6A-9B10-A33EF46E259D}" type="presParOf" srcId="{45845C74-2CE5-4105-ABA1-A5A176A20328}" destId="{5F21A8CA-6536-4D26-8B61-0765E31C29F6}" srcOrd="2" destOrd="0" presId="urn:microsoft.com/office/officeart/2005/8/layout/hierarchy2"/>
    <dgm:cxn modelId="{8A2DF770-463F-4435-89DE-0C8D437A4AA4}" type="presParOf" srcId="{5F21A8CA-6536-4D26-8B61-0765E31C29F6}" destId="{8398C138-735A-4F5B-A50A-379A6022E78C}" srcOrd="0" destOrd="0" presId="urn:microsoft.com/office/officeart/2005/8/layout/hierarchy2"/>
    <dgm:cxn modelId="{D9FB51A3-06E7-455F-B1BF-ABBBD3E095D9}" type="presParOf" srcId="{45845C74-2CE5-4105-ABA1-A5A176A20328}" destId="{381E8529-8AE8-4732-91DE-621B687B7E0B}" srcOrd="3" destOrd="0" presId="urn:microsoft.com/office/officeart/2005/8/layout/hierarchy2"/>
    <dgm:cxn modelId="{594554A9-E235-4653-A02A-D99ABA7C9069}" type="presParOf" srcId="{381E8529-8AE8-4732-91DE-621B687B7E0B}" destId="{5B0D62B3-2830-419F-B64C-985BB2DB2B61}" srcOrd="0" destOrd="0" presId="urn:microsoft.com/office/officeart/2005/8/layout/hierarchy2"/>
    <dgm:cxn modelId="{FBB34DEA-F918-45F9-A24E-3E9A47DC272D}" type="presParOf" srcId="{381E8529-8AE8-4732-91DE-621B687B7E0B}" destId="{FBB6A76E-0ADF-46A1-ACDA-8A22CFBE739E}" srcOrd="1" destOrd="0" presId="urn:microsoft.com/office/officeart/2005/8/layout/hierarchy2"/>
    <dgm:cxn modelId="{5DEB4F2C-BBAF-4012-B47F-07DF5CCB1A3B}" type="presParOf" srcId="{45845C74-2CE5-4105-ABA1-A5A176A20328}" destId="{0BA16392-F762-4E7A-B6B0-D33CF3228239}" srcOrd="4" destOrd="0" presId="urn:microsoft.com/office/officeart/2005/8/layout/hierarchy2"/>
    <dgm:cxn modelId="{8CE2EC97-09D9-468A-B76A-359F58DB15E5}" type="presParOf" srcId="{0BA16392-F762-4E7A-B6B0-D33CF3228239}" destId="{95C818B6-B02D-4AE4-AD1F-3FE01987CC77}" srcOrd="0" destOrd="0" presId="urn:microsoft.com/office/officeart/2005/8/layout/hierarchy2"/>
    <dgm:cxn modelId="{D4CB3A03-8B86-437A-B34E-A8C30661E56A}" type="presParOf" srcId="{45845C74-2CE5-4105-ABA1-A5A176A20328}" destId="{61364116-833F-4A8C-86B4-0AF218DDC718}" srcOrd="5" destOrd="0" presId="urn:microsoft.com/office/officeart/2005/8/layout/hierarchy2"/>
    <dgm:cxn modelId="{40FD3803-AF18-41C5-8663-C981697746C6}" type="presParOf" srcId="{61364116-833F-4A8C-86B4-0AF218DDC718}" destId="{34B1AE6D-FA37-455D-B7F7-0DEAFF2388C3}" srcOrd="0" destOrd="0" presId="urn:microsoft.com/office/officeart/2005/8/layout/hierarchy2"/>
    <dgm:cxn modelId="{301EE231-F642-4FD1-8B70-86CDA5FF8002}" type="presParOf" srcId="{61364116-833F-4A8C-86B4-0AF218DDC718}" destId="{74280D1A-1B63-4BAC-A385-0E4C845C0534}" srcOrd="1" destOrd="0" presId="urn:microsoft.com/office/officeart/2005/8/layout/hierarchy2"/>
    <dgm:cxn modelId="{9CD00B44-9CB6-4ACE-9B1B-D43C86389B25}" type="presParOf" srcId="{45845C74-2CE5-4105-ABA1-A5A176A20328}" destId="{61462F2C-4D41-41FE-8388-7F8725D9668B}" srcOrd="6" destOrd="0" presId="urn:microsoft.com/office/officeart/2005/8/layout/hierarchy2"/>
    <dgm:cxn modelId="{53672EF8-7F77-44B6-8B2C-E9E82DE7C160}" type="presParOf" srcId="{61462F2C-4D41-41FE-8388-7F8725D9668B}" destId="{EC75F957-3EDD-44D4-A6AC-30A8AF7CC08D}" srcOrd="0" destOrd="0" presId="urn:microsoft.com/office/officeart/2005/8/layout/hierarchy2"/>
    <dgm:cxn modelId="{3C47AB61-33A1-4A71-AD45-B3DD310C4268}" type="presParOf" srcId="{45845C74-2CE5-4105-ABA1-A5A176A20328}" destId="{9693B88A-F499-4C75-B89E-1383351D79D7}" srcOrd="7" destOrd="0" presId="urn:microsoft.com/office/officeart/2005/8/layout/hierarchy2"/>
    <dgm:cxn modelId="{4B3E9EC2-8D3F-4FA7-990E-0B61F5918234}" type="presParOf" srcId="{9693B88A-F499-4C75-B89E-1383351D79D7}" destId="{339F440C-2E96-490F-AD17-931B6C3FC448}" srcOrd="0" destOrd="0" presId="urn:microsoft.com/office/officeart/2005/8/layout/hierarchy2"/>
    <dgm:cxn modelId="{E3D230D4-16A8-471F-BA65-6FF8B6C75AC6}" type="presParOf" srcId="{9693B88A-F499-4C75-B89E-1383351D79D7}" destId="{17AF4F05-2BDC-4988-B643-F485BCADB121}" srcOrd="1" destOrd="0" presId="urn:microsoft.com/office/officeart/2005/8/layout/hierarchy2"/>
    <dgm:cxn modelId="{4F05AD1A-3309-44F7-9BD9-BF60F3D3AB6F}" type="presParOf" srcId="{D195A329-387D-4AE6-A90B-1C31799D6873}" destId="{3319882D-ED50-4C2B-B3DB-B025DE0E0AB5}" srcOrd="2" destOrd="0" presId="urn:microsoft.com/office/officeart/2005/8/layout/hierarchy2"/>
    <dgm:cxn modelId="{1EEBB3E4-321A-4F4B-BEE2-96BEC6A16ABD}" type="presParOf" srcId="{3319882D-ED50-4C2B-B3DB-B025DE0E0AB5}" destId="{0693AFE3-9548-4626-9280-35BDF4B67AC5}" srcOrd="0" destOrd="0" presId="urn:microsoft.com/office/officeart/2005/8/layout/hierarchy2"/>
    <dgm:cxn modelId="{FCFC7002-DCA9-475C-92C8-B09F444DAA10}" type="presParOf" srcId="{D195A329-387D-4AE6-A90B-1C31799D6873}" destId="{B999D3D3-3B5B-4BF1-9EB7-8577079B8E4F}" srcOrd="3" destOrd="0" presId="urn:microsoft.com/office/officeart/2005/8/layout/hierarchy2"/>
    <dgm:cxn modelId="{B542807D-5727-45A9-AE54-04134413E561}" type="presParOf" srcId="{B999D3D3-3B5B-4BF1-9EB7-8577079B8E4F}" destId="{3E6A94D0-14BF-4BFF-92DA-1A26BED1F8EC}" srcOrd="0" destOrd="0" presId="urn:microsoft.com/office/officeart/2005/8/layout/hierarchy2"/>
    <dgm:cxn modelId="{95943A28-F6D1-43BF-B920-1FC8F39B139B}" type="presParOf" srcId="{B999D3D3-3B5B-4BF1-9EB7-8577079B8E4F}" destId="{7E53C992-B706-4787-8EE9-975BCE4EB949}" srcOrd="1" destOrd="0" presId="urn:microsoft.com/office/officeart/2005/8/layout/hierarchy2"/>
    <dgm:cxn modelId="{3184B7EE-12CD-4E74-B61C-6FD3122FEA57}" type="presParOf" srcId="{7E53C992-B706-4787-8EE9-975BCE4EB949}" destId="{680E9E0D-DEAB-4332-A15B-02EFB6DEBFD7}" srcOrd="0" destOrd="0" presId="urn:microsoft.com/office/officeart/2005/8/layout/hierarchy2"/>
    <dgm:cxn modelId="{65397870-839F-494C-B5F7-C6F02CEB8801}" type="presParOf" srcId="{680E9E0D-DEAB-4332-A15B-02EFB6DEBFD7}" destId="{BFAE0C08-901D-4D6A-9767-368595767FB9}" srcOrd="0" destOrd="0" presId="urn:microsoft.com/office/officeart/2005/8/layout/hierarchy2"/>
    <dgm:cxn modelId="{D7B4CED0-246C-4341-99F1-036318A664D5}" type="presParOf" srcId="{7E53C992-B706-4787-8EE9-975BCE4EB949}" destId="{1863AA31-A79F-4E1D-8B92-D75D8AA586A4}" srcOrd="1" destOrd="0" presId="urn:microsoft.com/office/officeart/2005/8/layout/hierarchy2"/>
    <dgm:cxn modelId="{E612DE56-BAF4-4770-97F5-C0A3DBD10D92}" type="presParOf" srcId="{1863AA31-A79F-4E1D-8B92-D75D8AA586A4}" destId="{9524DBA9-7D14-4525-ACDE-FE978C4A3182}" srcOrd="0" destOrd="0" presId="urn:microsoft.com/office/officeart/2005/8/layout/hierarchy2"/>
    <dgm:cxn modelId="{836E1F18-4C81-4253-AE1D-5BF9AC23F752}" type="presParOf" srcId="{1863AA31-A79F-4E1D-8B92-D75D8AA586A4}" destId="{05EB838B-51C0-4FF9-B5A3-7BA284BCFD88}" srcOrd="1" destOrd="0" presId="urn:microsoft.com/office/officeart/2005/8/layout/hierarchy2"/>
    <dgm:cxn modelId="{C362ED9A-A434-4662-B1DA-FE4E33A079C1}" type="presParOf" srcId="{7E53C992-B706-4787-8EE9-975BCE4EB949}" destId="{67BCDCB2-3A5C-46D3-A739-E9AFDFDA84D0}" srcOrd="2" destOrd="0" presId="urn:microsoft.com/office/officeart/2005/8/layout/hierarchy2"/>
    <dgm:cxn modelId="{6AADD35B-0C9F-449B-8D3C-3EE2D4E0FD93}" type="presParOf" srcId="{67BCDCB2-3A5C-46D3-A739-E9AFDFDA84D0}" destId="{5548BEE0-7D3B-46C7-99D6-09781206E5BC}" srcOrd="0" destOrd="0" presId="urn:microsoft.com/office/officeart/2005/8/layout/hierarchy2"/>
    <dgm:cxn modelId="{D8DDB535-34BE-4BDE-A7A5-B90886DEE4AF}" type="presParOf" srcId="{7E53C992-B706-4787-8EE9-975BCE4EB949}" destId="{D95EB9A9-C52E-43FA-81FE-AF9433334BF7}" srcOrd="3" destOrd="0" presId="urn:microsoft.com/office/officeart/2005/8/layout/hierarchy2"/>
    <dgm:cxn modelId="{511B7D8A-CE98-4CF2-9C3D-797CA5685E9D}" type="presParOf" srcId="{D95EB9A9-C52E-43FA-81FE-AF9433334BF7}" destId="{FA0B878F-3855-40C0-A6D4-2312587015AE}" srcOrd="0" destOrd="0" presId="urn:microsoft.com/office/officeart/2005/8/layout/hierarchy2"/>
    <dgm:cxn modelId="{19035685-54F3-474C-BF83-D106B20480FD}" type="presParOf" srcId="{D95EB9A9-C52E-43FA-81FE-AF9433334BF7}" destId="{BDA87E39-4EE5-4781-A780-67A4F2CDBAE7}" srcOrd="1" destOrd="0" presId="urn:microsoft.com/office/officeart/2005/8/layout/hierarchy2"/>
    <dgm:cxn modelId="{64DB9FF3-3B38-4022-BACD-D693C4BB7364}" type="presParOf" srcId="{7E53C992-B706-4787-8EE9-975BCE4EB949}" destId="{48A08D01-B310-4F71-BF51-8CBF4F5EC257}" srcOrd="4" destOrd="0" presId="urn:microsoft.com/office/officeart/2005/8/layout/hierarchy2"/>
    <dgm:cxn modelId="{BF52ECCB-87F3-4EE1-B934-CB45634FA660}" type="presParOf" srcId="{48A08D01-B310-4F71-BF51-8CBF4F5EC257}" destId="{847E4C28-58D1-46C3-B8F1-1EF581FDA751}" srcOrd="0" destOrd="0" presId="urn:microsoft.com/office/officeart/2005/8/layout/hierarchy2"/>
    <dgm:cxn modelId="{D7440696-8516-4E48-B7FB-8475B2BEB5F0}" type="presParOf" srcId="{7E53C992-B706-4787-8EE9-975BCE4EB949}" destId="{2F84B1D1-75F0-455F-B44F-B7E4CBD60C47}" srcOrd="5" destOrd="0" presId="urn:microsoft.com/office/officeart/2005/8/layout/hierarchy2"/>
    <dgm:cxn modelId="{1A862CA1-B38E-49B0-AD49-70BB7D2E76E9}" type="presParOf" srcId="{2F84B1D1-75F0-455F-B44F-B7E4CBD60C47}" destId="{2986D263-792E-4399-812C-38195A10EEB2}" srcOrd="0" destOrd="0" presId="urn:microsoft.com/office/officeart/2005/8/layout/hierarchy2"/>
    <dgm:cxn modelId="{9DFDC352-C4FC-4AA9-8D0E-9B5879A376CC}" type="presParOf" srcId="{2F84B1D1-75F0-455F-B44F-B7E4CBD60C47}" destId="{51F6241B-17A1-4E1A-9422-DDD7C4A824DE}" srcOrd="1" destOrd="0" presId="urn:microsoft.com/office/officeart/2005/8/layout/hierarchy2"/>
    <dgm:cxn modelId="{0C60034A-8F11-4EAD-830C-DDAEFE29EF12}" type="presParOf" srcId="{7E53C992-B706-4787-8EE9-975BCE4EB949}" destId="{101F98EA-5238-4A8C-92E1-555BE5D016F3}" srcOrd="6" destOrd="0" presId="urn:microsoft.com/office/officeart/2005/8/layout/hierarchy2"/>
    <dgm:cxn modelId="{B732D8D4-92BC-4412-9CBB-F2C2485B1A6C}" type="presParOf" srcId="{101F98EA-5238-4A8C-92E1-555BE5D016F3}" destId="{D5A9B8F0-10C7-4E9B-ABC6-C19D92A10F23}" srcOrd="0" destOrd="0" presId="urn:microsoft.com/office/officeart/2005/8/layout/hierarchy2"/>
    <dgm:cxn modelId="{AAA36DA4-1C8F-4277-8B8D-1D94EA03E361}" type="presParOf" srcId="{7E53C992-B706-4787-8EE9-975BCE4EB949}" destId="{42B3FF65-4E3B-40B5-B5AF-E2B070D91093}" srcOrd="7" destOrd="0" presId="urn:microsoft.com/office/officeart/2005/8/layout/hierarchy2"/>
    <dgm:cxn modelId="{6AB17E5D-1D89-4367-A23C-A77D7BA12FC9}" type="presParOf" srcId="{42B3FF65-4E3B-40B5-B5AF-E2B070D91093}" destId="{7D09C892-5A05-4762-952C-E931F08DF40E}" srcOrd="0" destOrd="0" presId="urn:microsoft.com/office/officeart/2005/8/layout/hierarchy2"/>
    <dgm:cxn modelId="{4D1292F7-F6DD-4682-9CD8-A5D8A10168C1}" type="presParOf" srcId="{42B3FF65-4E3B-40B5-B5AF-E2B070D91093}" destId="{AB4530ED-7AEB-4A94-941B-EEBAC940C9EF}" srcOrd="1" destOrd="0" presId="urn:microsoft.com/office/officeart/2005/8/layout/hierarchy2"/>
    <dgm:cxn modelId="{C5657949-16C8-4936-8E82-8F5C3DF7247B}" type="presParOf" srcId="{D195A329-387D-4AE6-A90B-1C31799D6873}" destId="{868C53F9-5375-486B-9528-7D681782A2F2}" srcOrd="4" destOrd="0" presId="urn:microsoft.com/office/officeart/2005/8/layout/hierarchy2"/>
    <dgm:cxn modelId="{48777B61-35DD-4880-B0DD-D014EF0B40D1}" type="presParOf" srcId="{868C53F9-5375-486B-9528-7D681782A2F2}" destId="{6C6F08D8-6E79-4749-864F-F1C0C5F8643D}" srcOrd="0" destOrd="0" presId="urn:microsoft.com/office/officeart/2005/8/layout/hierarchy2"/>
    <dgm:cxn modelId="{8AAF275F-48D4-4150-9912-21BAB2ABE582}" type="presParOf" srcId="{D195A329-387D-4AE6-A90B-1C31799D6873}" destId="{F5B22100-1E82-4BA7-B8D7-6B1D9BC20220}" srcOrd="5" destOrd="0" presId="urn:microsoft.com/office/officeart/2005/8/layout/hierarchy2"/>
    <dgm:cxn modelId="{EF0B1153-7FC5-4C35-8D73-B60BDFE5DF8A}" type="presParOf" srcId="{F5B22100-1E82-4BA7-B8D7-6B1D9BC20220}" destId="{FD090497-AD12-4797-85F6-01587FF9F94A}" srcOrd="0" destOrd="0" presId="urn:microsoft.com/office/officeart/2005/8/layout/hierarchy2"/>
    <dgm:cxn modelId="{B476FE2A-E9EC-4FE5-9FFF-99DC2CD95071}" type="presParOf" srcId="{F5B22100-1E82-4BA7-B8D7-6B1D9BC20220}" destId="{40A83D8A-05D4-43D7-858F-691A473A184C}" srcOrd="1" destOrd="0" presId="urn:microsoft.com/office/officeart/2005/8/layout/hierarchy2"/>
    <dgm:cxn modelId="{68969063-6385-4B59-A8C8-C2E57B710233}" type="presParOf" srcId="{40A83D8A-05D4-43D7-858F-691A473A184C}" destId="{2D65BE65-55D0-4FE5-82EE-497DACE676AD}" srcOrd="0" destOrd="0" presId="urn:microsoft.com/office/officeart/2005/8/layout/hierarchy2"/>
    <dgm:cxn modelId="{73D1D4C4-728C-4E4F-A417-247A5F9367BE}" type="presParOf" srcId="{2D65BE65-55D0-4FE5-82EE-497DACE676AD}" destId="{3ACF71B3-510A-4D1E-B156-222C0B7EE3F1}" srcOrd="0" destOrd="0" presId="urn:microsoft.com/office/officeart/2005/8/layout/hierarchy2"/>
    <dgm:cxn modelId="{11D5ED99-9906-42D9-84D6-5B4899F2EC2E}" type="presParOf" srcId="{40A83D8A-05D4-43D7-858F-691A473A184C}" destId="{8441DA44-8F0F-4301-AA99-29590E71EF4A}" srcOrd="1" destOrd="0" presId="urn:microsoft.com/office/officeart/2005/8/layout/hierarchy2"/>
    <dgm:cxn modelId="{908CB9B5-EDB7-4E34-8483-F4A0D27B8FAF}" type="presParOf" srcId="{8441DA44-8F0F-4301-AA99-29590E71EF4A}" destId="{180B456A-D174-413F-92BC-0B1F1A5B037E}" srcOrd="0" destOrd="0" presId="urn:microsoft.com/office/officeart/2005/8/layout/hierarchy2"/>
    <dgm:cxn modelId="{37F9BAD2-F0B6-497D-801A-90995A02181D}" type="presParOf" srcId="{8441DA44-8F0F-4301-AA99-29590E71EF4A}" destId="{609B04D8-97D9-433A-B33E-40A19DD594E3}" srcOrd="1" destOrd="0" presId="urn:microsoft.com/office/officeart/2005/8/layout/hierarchy2"/>
    <dgm:cxn modelId="{8D3D4D98-FB9C-4C08-9916-12AFCD066C73}" type="presParOf" srcId="{40A83D8A-05D4-43D7-858F-691A473A184C}" destId="{804B0003-E710-4E80-8A35-83D8FC392AB5}" srcOrd="2" destOrd="0" presId="urn:microsoft.com/office/officeart/2005/8/layout/hierarchy2"/>
    <dgm:cxn modelId="{ED155566-C0E0-4749-AD8D-E3EF16405575}" type="presParOf" srcId="{804B0003-E710-4E80-8A35-83D8FC392AB5}" destId="{DFEAD1F2-A154-44F4-9D37-6CF12A2B74C5}" srcOrd="0" destOrd="0" presId="urn:microsoft.com/office/officeart/2005/8/layout/hierarchy2"/>
    <dgm:cxn modelId="{BAF42A76-226E-4683-A437-6408A8EC0585}" type="presParOf" srcId="{40A83D8A-05D4-43D7-858F-691A473A184C}" destId="{7881A02D-0C9A-41FF-A9C9-D0E7B809715F}" srcOrd="3" destOrd="0" presId="urn:microsoft.com/office/officeart/2005/8/layout/hierarchy2"/>
    <dgm:cxn modelId="{46D780C7-E298-4761-BFC8-F1152173BA7F}" type="presParOf" srcId="{7881A02D-0C9A-41FF-A9C9-D0E7B809715F}" destId="{D49320A7-1B93-44DD-86F7-0AB5D6B0045A}" srcOrd="0" destOrd="0" presId="urn:microsoft.com/office/officeart/2005/8/layout/hierarchy2"/>
    <dgm:cxn modelId="{87EEF171-EC12-4440-839F-C599BBA4717C}" type="presParOf" srcId="{7881A02D-0C9A-41FF-A9C9-D0E7B809715F}" destId="{DDAB5E74-61D7-445E-A909-D06D94D23BE7}" srcOrd="1" destOrd="0" presId="urn:microsoft.com/office/officeart/2005/8/layout/hierarchy2"/>
    <dgm:cxn modelId="{4484EF8F-8C1C-4966-8617-B3BAEB4D2133}" type="presParOf" srcId="{40A83D8A-05D4-43D7-858F-691A473A184C}" destId="{B58D568A-5AC9-476F-B731-055AEDB4A682}" srcOrd="4" destOrd="0" presId="urn:microsoft.com/office/officeart/2005/8/layout/hierarchy2"/>
    <dgm:cxn modelId="{46671897-CA1A-4ECD-9FF8-4B6994EBFB4E}" type="presParOf" srcId="{B58D568A-5AC9-476F-B731-055AEDB4A682}" destId="{6828CF91-101D-41A0-8442-479840464875}" srcOrd="0" destOrd="0" presId="urn:microsoft.com/office/officeart/2005/8/layout/hierarchy2"/>
    <dgm:cxn modelId="{D80D21D2-7719-4070-BE39-502296C327CC}" type="presParOf" srcId="{40A83D8A-05D4-43D7-858F-691A473A184C}" destId="{D82AB99D-8520-4678-800F-8C2DF68F1DAD}" srcOrd="5" destOrd="0" presId="urn:microsoft.com/office/officeart/2005/8/layout/hierarchy2"/>
    <dgm:cxn modelId="{E7C5B19C-8861-4244-A8C0-B26C65F8EA85}" type="presParOf" srcId="{D82AB99D-8520-4678-800F-8C2DF68F1DAD}" destId="{2223EB39-CEA3-4FD1-AFA7-1DA2A9781BBD}" srcOrd="0" destOrd="0" presId="urn:microsoft.com/office/officeart/2005/8/layout/hierarchy2"/>
    <dgm:cxn modelId="{13CDE379-CDFA-4A9E-9432-E65815CDD212}" type="presParOf" srcId="{D82AB99D-8520-4678-800F-8C2DF68F1DAD}" destId="{291C77F7-F10B-4CC3-970E-0FDCD7ED38A5}" srcOrd="1" destOrd="0" presId="urn:microsoft.com/office/officeart/2005/8/layout/hierarchy2"/>
    <dgm:cxn modelId="{50A24726-5F6A-449F-BAEA-3AA9B5699EE4}" type="presParOf" srcId="{40A83D8A-05D4-43D7-858F-691A473A184C}" destId="{F57AF34D-9DD3-43A3-92EC-0F135150E56C}" srcOrd="6" destOrd="0" presId="urn:microsoft.com/office/officeart/2005/8/layout/hierarchy2"/>
    <dgm:cxn modelId="{F6D70DAF-E373-455E-9D97-B906F772F54C}" type="presParOf" srcId="{F57AF34D-9DD3-43A3-92EC-0F135150E56C}" destId="{BAAB211C-4D21-4D26-811B-471A2D7D25A1}" srcOrd="0" destOrd="0" presId="urn:microsoft.com/office/officeart/2005/8/layout/hierarchy2"/>
    <dgm:cxn modelId="{4746EAB1-7319-4D3C-9520-FD206DCE2E0C}" type="presParOf" srcId="{40A83D8A-05D4-43D7-858F-691A473A184C}" destId="{A857E527-A8B9-4105-9ED0-22351A0DF76A}" srcOrd="7" destOrd="0" presId="urn:microsoft.com/office/officeart/2005/8/layout/hierarchy2"/>
    <dgm:cxn modelId="{8B52DD39-906C-4D00-A8EC-4CB4D5621DFF}" type="presParOf" srcId="{A857E527-A8B9-4105-9ED0-22351A0DF76A}" destId="{33C652FF-0B50-4C68-805B-75BCC22775CE}" srcOrd="0" destOrd="0" presId="urn:microsoft.com/office/officeart/2005/8/layout/hierarchy2"/>
    <dgm:cxn modelId="{E0149B84-C005-4760-B4FC-173428014BB2}" type="presParOf" srcId="{A857E527-A8B9-4105-9ED0-22351A0DF76A}" destId="{D3A2EF35-1524-49C4-848D-54B6C07837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DE5A5-DC7E-4C27-BBB7-D71DD0951C2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27182-734D-40AE-910D-4B5E240296B2}">
      <dgm:prSet phldrT="[Text]" custT="1"/>
      <dgm:spPr/>
      <dgm:t>
        <a:bodyPr/>
        <a:lstStyle/>
        <a:p>
          <a:r>
            <a:rPr lang="en-US" sz="1600" dirty="0"/>
            <a:t>Mission</a:t>
          </a:r>
        </a:p>
        <a:p>
          <a:r>
            <a:rPr lang="en-US" sz="1600" dirty="0"/>
            <a:t> &amp; Vision</a:t>
          </a:r>
        </a:p>
      </dgm:t>
    </dgm:pt>
    <dgm:pt modelId="{33031DBC-287F-4C59-9E0F-39247C864A91}" type="parTrans" cxnId="{A6BAA8CB-068D-4F9C-9488-0A39FAB91B96}">
      <dgm:prSet/>
      <dgm:spPr/>
      <dgm:t>
        <a:bodyPr/>
        <a:lstStyle/>
        <a:p>
          <a:endParaRPr lang="en-US"/>
        </a:p>
      </dgm:t>
    </dgm:pt>
    <dgm:pt modelId="{1226B6A7-09CC-4724-8FF8-2FF8619D9A7A}" type="sibTrans" cxnId="{A6BAA8CB-068D-4F9C-9488-0A39FAB91B96}">
      <dgm:prSet/>
      <dgm:spPr/>
      <dgm:t>
        <a:bodyPr/>
        <a:lstStyle/>
        <a:p>
          <a:endParaRPr lang="en-US"/>
        </a:p>
      </dgm:t>
    </dgm:pt>
    <dgm:pt modelId="{C9AC7F6D-FABE-4BCC-A6BA-F2C4491EA234}">
      <dgm:prSet phldrT="[Text]" custT="1"/>
      <dgm:spPr/>
      <dgm:t>
        <a:bodyPr/>
        <a:lstStyle/>
        <a:p>
          <a:r>
            <a:rPr lang="en-US" sz="1200" dirty="0"/>
            <a:t>Goals &amp; Objects</a:t>
          </a:r>
        </a:p>
      </dgm:t>
    </dgm:pt>
    <dgm:pt modelId="{5A701015-D08A-4B5F-B3AA-5D0A1165B2A7}" type="parTrans" cxnId="{042D7A88-3FBA-4D44-86CD-A17B4A1A17B7}">
      <dgm:prSet/>
      <dgm:spPr/>
      <dgm:t>
        <a:bodyPr/>
        <a:lstStyle/>
        <a:p>
          <a:endParaRPr lang="en-US"/>
        </a:p>
      </dgm:t>
    </dgm:pt>
    <dgm:pt modelId="{8F66A5B0-D3DB-4642-B81C-E8BF524A9D80}" type="sibTrans" cxnId="{042D7A88-3FBA-4D44-86CD-A17B4A1A17B7}">
      <dgm:prSet/>
      <dgm:spPr/>
      <dgm:t>
        <a:bodyPr/>
        <a:lstStyle/>
        <a:p>
          <a:endParaRPr lang="en-US"/>
        </a:p>
      </dgm:t>
    </dgm:pt>
    <dgm:pt modelId="{4DF7AFA9-383D-4620-897B-3D400262D53A}">
      <dgm:prSet phldrT="[Text]" custT="1"/>
      <dgm:spPr/>
      <dgm:t>
        <a:bodyPr/>
        <a:lstStyle/>
        <a:p>
          <a:r>
            <a:rPr lang="en-US" sz="1200" dirty="0"/>
            <a:t>Goals &amp; Objects</a:t>
          </a:r>
        </a:p>
      </dgm:t>
    </dgm:pt>
    <dgm:pt modelId="{294A0CFA-EF9B-4023-99E7-F60EE9309BA4}" type="parTrans" cxnId="{A4DD6A66-E52F-4C97-946A-628830EE66BA}">
      <dgm:prSet/>
      <dgm:spPr/>
      <dgm:t>
        <a:bodyPr/>
        <a:lstStyle/>
        <a:p>
          <a:endParaRPr lang="en-US"/>
        </a:p>
      </dgm:t>
    </dgm:pt>
    <dgm:pt modelId="{2966A4EF-81E4-4C91-9BBF-9AF597A00FE7}" type="sibTrans" cxnId="{A4DD6A66-E52F-4C97-946A-628830EE66BA}">
      <dgm:prSet/>
      <dgm:spPr/>
      <dgm:t>
        <a:bodyPr/>
        <a:lstStyle/>
        <a:p>
          <a:endParaRPr lang="en-US"/>
        </a:p>
      </dgm:t>
    </dgm:pt>
    <dgm:pt modelId="{8015D666-4B60-4739-BB0F-55AA130ACD84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F144DECC-350B-400C-9967-7E1EE780E9E6}" type="sibTrans" cxnId="{B5358C67-F1BB-475B-BB8D-0ABE55529444}">
      <dgm:prSet/>
      <dgm:spPr/>
      <dgm:t>
        <a:bodyPr/>
        <a:lstStyle/>
        <a:p>
          <a:endParaRPr lang="en-US"/>
        </a:p>
      </dgm:t>
    </dgm:pt>
    <dgm:pt modelId="{6B0982C6-9702-4068-BAFB-4A2CF2F321BE}" type="parTrans" cxnId="{B5358C67-F1BB-475B-BB8D-0ABE55529444}">
      <dgm:prSet/>
      <dgm:spPr/>
      <dgm:t>
        <a:bodyPr/>
        <a:lstStyle/>
        <a:p>
          <a:endParaRPr lang="en-US"/>
        </a:p>
      </dgm:t>
    </dgm:pt>
    <dgm:pt modelId="{78B1FC3F-B083-4E76-A541-7C3B8A19EEFA}">
      <dgm:prSet phldrT="[Text]"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4DCD1190-F670-4B4F-930A-1F86B44BF655}" type="parTrans" cxnId="{C8C5B07A-CAA1-4AD8-B51C-6C95F81292AE}">
      <dgm:prSet/>
      <dgm:spPr/>
      <dgm:t>
        <a:bodyPr/>
        <a:lstStyle/>
        <a:p>
          <a:endParaRPr lang="en-US"/>
        </a:p>
      </dgm:t>
    </dgm:pt>
    <dgm:pt modelId="{32E1D501-ADE2-4ECD-AE1A-08DF0B303560}" type="sibTrans" cxnId="{C8C5B07A-CAA1-4AD8-B51C-6C95F81292AE}">
      <dgm:prSet/>
      <dgm:spPr/>
      <dgm:t>
        <a:bodyPr/>
        <a:lstStyle/>
        <a:p>
          <a:endParaRPr lang="en-US"/>
        </a:p>
      </dgm:t>
    </dgm:pt>
    <dgm:pt modelId="{4DC2C7DF-F468-4526-BC6B-9D3CBD5C1CF6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482BF4CD-7FEA-4DBD-84F0-8AF89280DBAB}" type="parTrans" cxnId="{FBE1CA9D-1ADF-431D-B368-BDB98F842942}">
      <dgm:prSet/>
      <dgm:spPr/>
      <dgm:t>
        <a:bodyPr/>
        <a:lstStyle/>
        <a:p>
          <a:endParaRPr lang="en-US"/>
        </a:p>
      </dgm:t>
    </dgm:pt>
    <dgm:pt modelId="{1166C491-EA9B-42AA-989A-36E73ED5B077}" type="sibTrans" cxnId="{FBE1CA9D-1ADF-431D-B368-BDB98F842942}">
      <dgm:prSet/>
      <dgm:spPr/>
      <dgm:t>
        <a:bodyPr/>
        <a:lstStyle/>
        <a:p>
          <a:endParaRPr lang="en-US"/>
        </a:p>
      </dgm:t>
    </dgm:pt>
    <dgm:pt modelId="{6E800124-3C47-4BB4-BBEB-8CCCE4BC8483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AFC79244-BAAC-4D20-9FEC-6EAD43A5D2D8}" type="parTrans" cxnId="{44E4A6A7-281B-4183-9941-6C5274D721E3}">
      <dgm:prSet/>
      <dgm:spPr/>
      <dgm:t>
        <a:bodyPr/>
        <a:lstStyle/>
        <a:p>
          <a:endParaRPr lang="en-US"/>
        </a:p>
      </dgm:t>
    </dgm:pt>
    <dgm:pt modelId="{0F4426B6-A261-4A1E-A7AB-699C9E7494F1}" type="sibTrans" cxnId="{44E4A6A7-281B-4183-9941-6C5274D721E3}">
      <dgm:prSet/>
      <dgm:spPr/>
      <dgm:t>
        <a:bodyPr/>
        <a:lstStyle/>
        <a:p>
          <a:endParaRPr lang="en-US"/>
        </a:p>
      </dgm:t>
    </dgm:pt>
    <dgm:pt modelId="{5083A2AE-4168-446E-9C24-FD04BA7B3734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523771C5-449F-46AD-BFD5-4706750A3DDD}" type="parTrans" cxnId="{59D04ED5-F27F-448F-B424-F6213448219D}">
      <dgm:prSet/>
      <dgm:spPr/>
      <dgm:t>
        <a:bodyPr/>
        <a:lstStyle/>
        <a:p>
          <a:endParaRPr lang="en-US"/>
        </a:p>
      </dgm:t>
    </dgm:pt>
    <dgm:pt modelId="{F640AB46-B8A9-47FC-BAE7-CF3D306ACEEF}" type="sibTrans" cxnId="{59D04ED5-F27F-448F-B424-F6213448219D}">
      <dgm:prSet/>
      <dgm:spPr/>
      <dgm:t>
        <a:bodyPr/>
        <a:lstStyle/>
        <a:p>
          <a:endParaRPr lang="en-US"/>
        </a:p>
      </dgm:t>
    </dgm:pt>
    <dgm:pt modelId="{5227FBC8-CA3D-4E2A-A9F7-2B93F2879E1B}">
      <dgm:prSet custT="1"/>
      <dgm:spPr/>
      <dgm:t>
        <a:bodyPr/>
        <a:lstStyle/>
        <a:p>
          <a:r>
            <a:rPr lang="en-US" sz="1200" dirty="0"/>
            <a:t>Specific Objectives</a:t>
          </a:r>
        </a:p>
      </dgm:t>
    </dgm:pt>
    <dgm:pt modelId="{455D3EE3-36C3-41BE-AC44-769C48E165AF}" type="parTrans" cxnId="{04992409-CB19-4105-A323-678A82B3B0C2}">
      <dgm:prSet/>
      <dgm:spPr/>
      <dgm:t>
        <a:bodyPr/>
        <a:lstStyle/>
        <a:p>
          <a:endParaRPr lang="en-US"/>
        </a:p>
      </dgm:t>
    </dgm:pt>
    <dgm:pt modelId="{2E7299F4-C1BF-4487-A76D-8AF9F2647315}" type="sibTrans" cxnId="{04992409-CB19-4105-A323-678A82B3B0C2}">
      <dgm:prSet/>
      <dgm:spPr/>
      <dgm:t>
        <a:bodyPr/>
        <a:lstStyle/>
        <a:p>
          <a:endParaRPr lang="en-US"/>
        </a:p>
      </dgm:t>
    </dgm:pt>
    <dgm:pt modelId="{5392D9F7-3AD6-4693-A051-15759CBD5FC2}">
      <dgm:prSet phldrT="[Text]"/>
      <dgm:spPr/>
      <dgm:t>
        <a:bodyPr/>
        <a:lstStyle/>
        <a:p>
          <a:r>
            <a:rPr lang="en-US" dirty="0"/>
            <a:t>Tasks</a:t>
          </a:r>
        </a:p>
      </dgm:t>
    </dgm:pt>
    <dgm:pt modelId="{A88B0221-927D-4D10-8185-56CA39DB1A14}" type="parTrans" cxnId="{25C5CB67-AC7E-4A96-A730-65C565CD9D93}">
      <dgm:prSet/>
      <dgm:spPr/>
      <dgm:t>
        <a:bodyPr/>
        <a:lstStyle/>
        <a:p>
          <a:endParaRPr lang="en-US"/>
        </a:p>
      </dgm:t>
    </dgm:pt>
    <dgm:pt modelId="{5C7BB1FA-B66D-415C-A0BB-79E52148473C}" type="sibTrans" cxnId="{25C5CB67-AC7E-4A96-A730-65C565CD9D93}">
      <dgm:prSet/>
      <dgm:spPr/>
      <dgm:t>
        <a:bodyPr/>
        <a:lstStyle/>
        <a:p>
          <a:endParaRPr lang="en-US"/>
        </a:p>
      </dgm:t>
    </dgm:pt>
    <dgm:pt modelId="{E0839740-99ED-4DD3-9822-8C9DCFDA3356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ADC7F418-118C-4106-AA16-7166B91DC761}" type="parTrans" cxnId="{B7EEB15B-B5E6-41F7-8515-287E1C98C042}">
      <dgm:prSet/>
      <dgm:spPr/>
      <dgm:t>
        <a:bodyPr/>
        <a:lstStyle/>
        <a:p>
          <a:endParaRPr lang="en-US"/>
        </a:p>
      </dgm:t>
    </dgm:pt>
    <dgm:pt modelId="{BC39AF0D-B88C-4C38-B1B4-5FB079D1E354}" type="sibTrans" cxnId="{B7EEB15B-B5E6-41F7-8515-287E1C98C042}">
      <dgm:prSet/>
      <dgm:spPr/>
      <dgm:t>
        <a:bodyPr/>
        <a:lstStyle/>
        <a:p>
          <a:endParaRPr lang="en-US"/>
        </a:p>
      </dgm:t>
    </dgm:pt>
    <dgm:pt modelId="{78DCD956-A91E-466E-B83E-C0B1EA1CF8E3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C7CEDC83-AE6D-4E14-AB1F-275F63B04909}" type="parTrans" cxnId="{627C3510-5B09-4AE8-97F3-376377AA68A8}">
      <dgm:prSet/>
      <dgm:spPr/>
      <dgm:t>
        <a:bodyPr/>
        <a:lstStyle/>
        <a:p>
          <a:endParaRPr lang="en-US"/>
        </a:p>
      </dgm:t>
    </dgm:pt>
    <dgm:pt modelId="{2F8FA9AC-4C5E-480F-9E54-2C36D3D7C67D}" type="sibTrans" cxnId="{627C3510-5B09-4AE8-97F3-376377AA68A8}">
      <dgm:prSet/>
      <dgm:spPr/>
      <dgm:t>
        <a:bodyPr/>
        <a:lstStyle/>
        <a:p>
          <a:endParaRPr lang="en-US"/>
        </a:p>
      </dgm:t>
    </dgm:pt>
    <dgm:pt modelId="{732CE476-45B2-453F-8FAD-F871686C3D8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9193EAC-9244-4779-94DF-B36FC09572D1}" type="parTrans" cxnId="{ECC22666-6CB1-464E-9E56-91C5D89E2E6B}">
      <dgm:prSet/>
      <dgm:spPr/>
      <dgm:t>
        <a:bodyPr/>
        <a:lstStyle/>
        <a:p>
          <a:endParaRPr lang="en-US"/>
        </a:p>
      </dgm:t>
    </dgm:pt>
    <dgm:pt modelId="{7D98926B-E675-4554-97D2-28627C463FBA}" type="sibTrans" cxnId="{ECC22666-6CB1-464E-9E56-91C5D89E2E6B}">
      <dgm:prSet/>
      <dgm:spPr/>
      <dgm:t>
        <a:bodyPr/>
        <a:lstStyle/>
        <a:p>
          <a:endParaRPr lang="en-US"/>
        </a:p>
      </dgm:t>
    </dgm:pt>
    <dgm:pt modelId="{3E57EB36-91F6-4DE7-B9AC-1EB7D7B2AD7E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8632CB19-2827-4BCC-9EF1-88B9A438B241}" type="parTrans" cxnId="{3C136493-1367-4C81-827A-A0E452E26C53}">
      <dgm:prSet/>
      <dgm:spPr/>
      <dgm:t>
        <a:bodyPr/>
        <a:lstStyle/>
        <a:p>
          <a:endParaRPr lang="en-US"/>
        </a:p>
      </dgm:t>
    </dgm:pt>
    <dgm:pt modelId="{B0C72F03-9472-4056-BFF2-570C60EBDD69}" type="sibTrans" cxnId="{3C136493-1367-4C81-827A-A0E452E26C53}">
      <dgm:prSet/>
      <dgm:spPr/>
      <dgm:t>
        <a:bodyPr/>
        <a:lstStyle/>
        <a:p>
          <a:endParaRPr lang="en-US"/>
        </a:p>
      </dgm:t>
    </dgm:pt>
    <dgm:pt modelId="{EAA1AD0B-0D0C-4360-830D-11BC887F5B5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1425009-61B6-4DAA-AC0D-389A8B9DC9F2}" type="parTrans" cxnId="{DDC7229E-4F7A-4715-8916-773950D48492}">
      <dgm:prSet/>
      <dgm:spPr/>
      <dgm:t>
        <a:bodyPr/>
        <a:lstStyle/>
        <a:p>
          <a:endParaRPr lang="en-US"/>
        </a:p>
      </dgm:t>
    </dgm:pt>
    <dgm:pt modelId="{361A3D44-DE3E-4E38-BE0F-0F60DDF8BD0C}" type="sibTrans" cxnId="{DDC7229E-4F7A-4715-8916-773950D48492}">
      <dgm:prSet/>
      <dgm:spPr/>
      <dgm:t>
        <a:bodyPr/>
        <a:lstStyle/>
        <a:p>
          <a:endParaRPr lang="en-US"/>
        </a:p>
      </dgm:t>
    </dgm:pt>
    <dgm:pt modelId="{F7DACF0B-E47B-49D7-8903-85F49B4778EA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836D6208-78CE-499A-854A-BED925DD2C40}" type="parTrans" cxnId="{5F0BACB1-9073-45FF-B795-0D3DDC06D682}">
      <dgm:prSet/>
      <dgm:spPr/>
      <dgm:t>
        <a:bodyPr/>
        <a:lstStyle/>
        <a:p>
          <a:endParaRPr lang="en-US"/>
        </a:p>
      </dgm:t>
    </dgm:pt>
    <dgm:pt modelId="{C8C21534-3C9E-4A04-8390-A18F7BB58513}" type="sibTrans" cxnId="{5F0BACB1-9073-45FF-B795-0D3DDC06D682}">
      <dgm:prSet/>
      <dgm:spPr/>
      <dgm:t>
        <a:bodyPr/>
        <a:lstStyle/>
        <a:p>
          <a:endParaRPr lang="en-US"/>
        </a:p>
      </dgm:t>
    </dgm:pt>
    <dgm:pt modelId="{6D244DEB-51FA-4B4D-AB11-901F856BD459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32064E3-D788-4283-A424-BA119806C3C1}" type="parTrans" cxnId="{8294568F-D889-497A-84CF-2B7088E90FD9}">
      <dgm:prSet/>
      <dgm:spPr/>
      <dgm:t>
        <a:bodyPr/>
        <a:lstStyle/>
        <a:p>
          <a:endParaRPr lang="en-US"/>
        </a:p>
      </dgm:t>
    </dgm:pt>
    <dgm:pt modelId="{56E50029-7169-4010-B6FD-A39CC9D73D21}" type="sibTrans" cxnId="{8294568F-D889-497A-84CF-2B7088E90FD9}">
      <dgm:prSet/>
      <dgm:spPr/>
      <dgm:t>
        <a:bodyPr/>
        <a:lstStyle/>
        <a:p>
          <a:endParaRPr lang="en-US"/>
        </a:p>
      </dgm:t>
    </dgm:pt>
    <dgm:pt modelId="{E28C647F-DA89-4BDD-A887-10F95B6481CE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B921F7C1-F213-40E3-A681-B4923AE05216}" type="parTrans" cxnId="{A8A4C5C2-0EEB-4E48-84A0-A363008966B8}">
      <dgm:prSet/>
      <dgm:spPr/>
      <dgm:t>
        <a:bodyPr/>
        <a:lstStyle/>
        <a:p>
          <a:endParaRPr lang="en-US"/>
        </a:p>
      </dgm:t>
    </dgm:pt>
    <dgm:pt modelId="{055E1091-8DBC-4188-ACA3-90D1905A737F}" type="sibTrans" cxnId="{A8A4C5C2-0EEB-4E48-84A0-A363008966B8}">
      <dgm:prSet/>
      <dgm:spPr/>
      <dgm:t>
        <a:bodyPr/>
        <a:lstStyle/>
        <a:p>
          <a:endParaRPr lang="en-US"/>
        </a:p>
      </dgm:t>
    </dgm:pt>
    <dgm:pt modelId="{940ECB28-2A67-406E-ADDB-6DEFE7130566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B2ED353D-1594-4670-9DB0-B18FFF10243F}" type="parTrans" cxnId="{7B7766B7-BA74-40AA-BF2C-1FCAFEC981DD}">
      <dgm:prSet/>
      <dgm:spPr/>
      <dgm:t>
        <a:bodyPr/>
        <a:lstStyle/>
        <a:p>
          <a:endParaRPr lang="en-US"/>
        </a:p>
      </dgm:t>
    </dgm:pt>
    <dgm:pt modelId="{2008DCA5-BF41-4A4A-8873-9CDFE39C1A4D}" type="sibTrans" cxnId="{7B7766B7-BA74-40AA-BF2C-1FCAFEC981DD}">
      <dgm:prSet/>
      <dgm:spPr/>
      <dgm:t>
        <a:bodyPr/>
        <a:lstStyle/>
        <a:p>
          <a:endParaRPr lang="en-US"/>
        </a:p>
      </dgm:t>
    </dgm:pt>
    <dgm:pt modelId="{D4ED0425-7687-466A-B941-524111AE54E8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6D4C04DE-7968-4E13-8C16-2DE43B755454}" type="parTrans" cxnId="{6309C005-A0D1-40BD-BBBC-40CEC884D629}">
      <dgm:prSet/>
      <dgm:spPr/>
      <dgm:t>
        <a:bodyPr/>
        <a:lstStyle/>
        <a:p>
          <a:endParaRPr lang="en-US"/>
        </a:p>
      </dgm:t>
    </dgm:pt>
    <dgm:pt modelId="{53258C14-B842-4826-A81F-F902052FC1E9}" type="sibTrans" cxnId="{6309C005-A0D1-40BD-BBBC-40CEC884D629}">
      <dgm:prSet/>
      <dgm:spPr/>
      <dgm:t>
        <a:bodyPr/>
        <a:lstStyle/>
        <a:p>
          <a:endParaRPr lang="en-US"/>
        </a:p>
      </dgm:t>
    </dgm:pt>
    <dgm:pt modelId="{B470B85A-6D3D-4B81-BA3E-DA1DD0F0AA9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06427AB6-051F-48D4-A0D5-861F504D241F}" type="parTrans" cxnId="{64177BF7-8B26-4AFA-8560-9880B5FCD13E}">
      <dgm:prSet/>
      <dgm:spPr/>
      <dgm:t>
        <a:bodyPr/>
        <a:lstStyle/>
        <a:p>
          <a:endParaRPr lang="en-US"/>
        </a:p>
      </dgm:t>
    </dgm:pt>
    <dgm:pt modelId="{A757FA2E-E023-4F51-8C2D-836A51124206}" type="sibTrans" cxnId="{64177BF7-8B26-4AFA-8560-9880B5FCD13E}">
      <dgm:prSet/>
      <dgm:spPr/>
      <dgm:t>
        <a:bodyPr/>
        <a:lstStyle/>
        <a:p>
          <a:endParaRPr lang="en-US"/>
        </a:p>
      </dgm:t>
    </dgm:pt>
    <dgm:pt modelId="{1CCC6EA5-A367-4533-AC6B-28687F09D298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FDE2D1E3-9D27-40C5-8CFB-103C3455B25C}" type="parTrans" cxnId="{4911D8E7-2DEE-421D-A634-C60CED2A3C22}">
      <dgm:prSet/>
      <dgm:spPr/>
      <dgm:t>
        <a:bodyPr/>
        <a:lstStyle/>
        <a:p>
          <a:endParaRPr lang="en-US"/>
        </a:p>
      </dgm:t>
    </dgm:pt>
    <dgm:pt modelId="{CD7A97D3-DE7E-471F-887E-0AA989DC3612}" type="sibTrans" cxnId="{4911D8E7-2DEE-421D-A634-C60CED2A3C22}">
      <dgm:prSet/>
      <dgm:spPr/>
      <dgm:t>
        <a:bodyPr/>
        <a:lstStyle/>
        <a:p>
          <a:endParaRPr lang="en-US"/>
        </a:p>
      </dgm:t>
    </dgm:pt>
    <dgm:pt modelId="{AA4373C4-288C-4861-8E36-BF6C518E71A1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372FE775-0927-44D8-865E-4F6C77C86E3B}" type="parTrans" cxnId="{22628854-8AA2-454E-B7BE-4EC07FD38F9F}">
      <dgm:prSet/>
      <dgm:spPr/>
      <dgm:t>
        <a:bodyPr/>
        <a:lstStyle/>
        <a:p>
          <a:endParaRPr lang="en-US"/>
        </a:p>
      </dgm:t>
    </dgm:pt>
    <dgm:pt modelId="{B599231D-D057-4794-9235-9513B10129DE}" type="sibTrans" cxnId="{22628854-8AA2-454E-B7BE-4EC07FD38F9F}">
      <dgm:prSet/>
      <dgm:spPr/>
      <dgm:t>
        <a:bodyPr/>
        <a:lstStyle/>
        <a:p>
          <a:endParaRPr lang="en-US"/>
        </a:p>
      </dgm:t>
    </dgm:pt>
    <dgm:pt modelId="{21DA8F1B-0E7C-43D0-84D2-3B91DF86EE20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14407BAC-0C7C-437F-A6B2-15E16F63BF67}" type="parTrans" cxnId="{149EAC27-1C71-47A3-A6CE-5988FD4D0606}">
      <dgm:prSet/>
      <dgm:spPr/>
      <dgm:t>
        <a:bodyPr/>
        <a:lstStyle/>
        <a:p>
          <a:endParaRPr lang="en-US"/>
        </a:p>
      </dgm:t>
    </dgm:pt>
    <dgm:pt modelId="{32FD42B9-C007-431D-8831-5D2C68505793}" type="sibTrans" cxnId="{149EAC27-1C71-47A3-A6CE-5988FD4D0606}">
      <dgm:prSet/>
      <dgm:spPr/>
      <dgm:t>
        <a:bodyPr/>
        <a:lstStyle/>
        <a:p>
          <a:endParaRPr lang="en-US"/>
        </a:p>
      </dgm:t>
    </dgm:pt>
    <dgm:pt modelId="{F9F3E21E-0DC8-48F0-B17F-3A9C8680BDF6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7A00DD4D-1303-4DA5-8DA0-13123EF7A556}" type="parTrans" cxnId="{BD6186FE-9431-4C81-A597-2F467C7B8346}">
      <dgm:prSet/>
      <dgm:spPr/>
      <dgm:t>
        <a:bodyPr/>
        <a:lstStyle/>
        <a:p>
          <a:endParaRPr lang="en-US"/>
        </a:p>
      </dgm:t>
    </dgm:pt>
    <dgm:pt modelId="{EA6F624D-AA1F-4144-8381-C9EBAD8E56C6}" type="sibTrans" cxnId="{BD6186FE-9431-4C81-A597-2F467C7B8346}">
      <dgm:prSet/>
      <dgm:spPr/>
      <dgm:t>
        <a:bodyPr/>
        <a:lstStyle/>
        <a:p>
          <a:endParaRPr lang="en-US"/>
        </a:p>
      </dgm:t>
    </dgm:pt>
    <dgm:pt modelId="{89575D07-5578-4396-AF2B-77D421FD786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AB0789A4-4CB6-46E5-A290-907ED845FC5D}" type="parTrans" cxnId="{B3B5A466-26FD-4D75-9020-0F75CF9FBFD2}">
      <dgm:prSet/>
      <dgm:spPr/>
      <dgm:t>
        <a:bodyPr/>
        <a:lstStyle/>
        <a:p>
          <a:endParaRPr lang="en-US"/>
        </a:p>
      </dgm:t>
    </dgm:pt>
    <dgm:pt modelId="{E1C11E66-80B9-4196-8F51-C9407EFE0001}" type="sibTrans" cxnId="{B3B5A466-26FD-4D75-9020-0F75CF9FBFD2}">
      <dgm:prSet/>
      <dgm:spPr/>
      <dgm:t>
        <a:bodyPr/>
        <a:lstStyle/>
        <a:p>
          <a:endParaRPr lang="en-US"/>
        </a:p>
      </dgm:t>
    </dgm:pt>
    <dgm:pt modelId="{5F9214E3-D2F3-4BF0-A25B-99E2C476561A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2F2DECA0-0550-4BDE-AAC9-CD7F386B5FD8}" type="parTrans" cxnId="{21F6C885-29E3-4535-8043-99BBB67639FE}">
      <dgm:prSet/>
      <dgm:spPr/>
      <dgm:t>
        <a:bodyPr/>
        <a:lstStyle/>
        <a:p>
          <a:endParaRPr lang="en-US"/>
        </a:p>
      </dgm:t>
    </dgm:pt>
    <dgm:pt modelId="{D082E9E4-F4A8-4BBF-A0E2-4915D5FC68EA}" type="sibTrans" cxnId="{21F6C885-29E3-4535-8043-99BBB67639FE}">
      <dgm:prSet/>
      <dgm:spPr/>
      <dgm:t>
        <a:bodyPr/>
        <a:lstStyle/>
        <a:p>
          <a:endParaRPr lang="en-US"/>
        </a:p>
      </dgm:t>
    </dgm:pt>
    <dgm:pt modelId="{E4F4F7EF-3CF2-4CB5-9DC6-D041F8ED98B1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C9EADF36-61C6-486C-9AC5-EA456D68F685}" type="parTrans" cxnId="{C0171CCA-FA49-4E24-9583-88363640B4D8}">
      <dgm:prSet/>
      <dgm:spPr/>
      <dgm:t>
        <a:bodyPr/>
        <a:lstStyle/>
        <a:p>
          <a:endParaRPr lang="en-US"/>
        </a:p>
      </dgm:t>
    </dgm:pt>
    <dgm:pt modelId="{51394D78-8C04-43A9-A9F5-31D2C18D7BFE}" type="sibTrans" cxnId="{C0171CCA-FA49-4E24-9583-88363640B4D8}">
      <dgm:prSet/>
      <dgm:spPr/>
      <dgm:t>
        <a:bodyPr/>
        <a:lstStyle/>
        <a:p>
          <a:endParaRPr lang="en-US"/>
        </a:p>
      </dgm:t>
    </dgm:pt>
    <dgm:pt modelId="{04415258-F1A3-4BE1-9D34-EAC7D4B23E7C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E64AAEB8-0AB4-4CB9-909E-9DB9D18BFE41}" type="parTrans" cxnId="{2E11B9AA-C944-41F8-87D9-86B66BFB2AAD}">
      <dgm:prSet/>
      <dgm:spPr/>
      <dgm:t>
        <a:bodyPr/>
        <a:lstStyle/>
        <a:p>
          <a:endParaRPr lang="en-US"/>
        </a:p>
      </dgm:t>
    </dgm:pt>
    <dgm:pt modelId="{A457F94D-3B6E-48E8-B610-432CF6C66867}" type="sibTrans" cxnId="{2E11B9AA-C944-41F8-87D9-86B66BFB2AAD}">
      <dgm:prSet/>
      <dgm:spPr/>
      <dgm:t>
        <a:bodyPr/>
        <a:lstStyle/>
        <a:p>
          <a:endParaRPr lang="en-US"/>
        </a:p>
      </dgm:t>
    </dgm:pt>
    <dgm:pt modelId="{D4555D86-661C-407F-859A-27E95B636097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3E32DF62-BEB9-4D8D-BF3F-AB3591DA3D70}" type="parTrans" cxnId="{6556971F-B59A-4FA2-B4CF-F0F81E423C16}">
      <dgm:prSet/>
      <dgm:spPr/>
      <dgm:t>
        <a:bodyPr/>
        <a:lstStyle/>
        <a:p>
          <a:endParaRPr lang="en-US"/>
        </a:p>
      </dgm:t>
    </dgm:pt>
    <dgm:pt modelId="{28AFE9E1-0953-46E2-810D-5678CA7B3AF7}" type="sibTrans" cxnId="{6556971F-B59A-4FA2-B4CF-F0F81E423C16}">
      <dgm:prSet/>
      <dgm:spPr/>
      <dgm:t>
        <a:bodyPr/>
        <a:lstStyle/>
        <a:p>
          <a:endParaRPr lang="en-US"/>
        </a:p>
      </dgm:t>
    </dgm:pt>
    <dgm:pt modelId="{2680886C-91A0-40E3-857B-F3A547627341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412F7BA6-01DF-4B88-9F6B-E189FCF6E41E}" type="parTrans" cxnId="{97F412F4-0A2F-4257-BC71-EAADDBAF3B36}">
      <dgm:prSet/>
      <dgm:spPr/>
      <dgm:t>
        <a:bodyPr/>
        <a:lstStyle/>
        <a:p>
          <a:endParaRPr lang="en-US"/>
        </a:p>
      </dgm:t>
    </dgm:pt>
    <dgm:pt modelId="{D39E3B9A-A52D-42DB-AE6C-70C2B925F5EA}" type="sibTrans" cxnId="{97F412F4-0A2F-4257-BC71-EAADDBAF3B36}">
      <dgm:prSet/>
      <dgm:spPr/>
      <dgm:t>
        <a:bodyPr/>
        <a:lstStyle/>
        <a:p>
          <a:endParaRPr lang="en-US"/>
        </a:p>
      </dgm:t>
    </dgm:pt>
    <dgm:pt modelId="{E836FFF8-8F96-4BD7-9B91-85BD5E6DDB7A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C5A2165E-4935-4D0F-8407-33C30CE79076}" type="parTrans" cxnId="{52076CFD-DAA6-4E95-8A43-B47E8DA4141D}">
      <dgm:prSet/>
      <dgm:spPr/>
      <dgm:t>
        <a:bodyPr/>
        <a:lstStyle/>
        <a:p>
          <a:endParaRPr lang="en-US"/>
        </a:p>
      </dgm:t>
    </dgm:pt>
    <dgm:pt modelId="{863C15C4-B4CB-4139-AFF0-EFC9E9B91523}" type="sibTrans" cxnId="{52076CFD-DAA6-4E95-8A43-B47E8DA4141D}">
      <dgm:prSet/>
      <dgm:spPr/>
      <dgm:t>
        <a:bodyPr/>
        <a:lstStyle/>
        <a:p>
          <a:endParaRPr lang="en-US"/>
        </a:p>
      </dgm:t>
    </dgm:pt>
    <dgm:pt modelId="{DB66D602-AD2D-4F56-B3D4-1A1A5A2E8A1E}">
      <dgm:prSet/>
      <dgm:spPr/>
      <dgm:t>
        <a:bodyPr/>
        <a:lstStyle/>
        <a:p>
          <a:r>
            <a:rPr lang="en-US" dirty="0"/>
            <a:t>Tasks</a:t>
          </a:r>
        </a:p>
      </dgm:t>
    </dgm:pt>
    <dgm:pt modelId="{60B8FD4C-5BED-45E2-A6BD-5374C0577681}" type="parTrans" cxnId="{10FDFBA4-A9E0-4CA5-8771-A570849B2719}">
      <dgm:prSet/>
      <dgm:spPr/>
      <dgm:t>
        <a:bodyPr/>
        <a:lstStyle/>
        <a:p>
          <a:endParaRPr lang="en-US"/>
        </a:p>
      </dgm:t>
    </dgm:pt>
    <dgm:pt modelId="{29F08E34-E275-4921-A15A-2B9942DF8A4B}" type="sibTrans" cxnId="{10FDFBA4-A9E0-4CA5-8771-A570849B2719}">
      <dgm:prSet/>
      <dgm:spPr/>
      <dgm:t>
        <a:bodyPr/>
        <a:lstStyle/>
        <a:p>
          <a:endParaRPr lang="en-US"/>
        </a:p>
      </dgm:t>
    </dgm:pt>
    <dgm:pt modelId="{E2EB7F47-9FEA-440C-8D0F-274B00E61F29}" type="pres">
      <dgm:prSet presAssocID="{699DE5A5-DC7E-4C27-BBB7-D71DD0951C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E8CE77-3E9F-4397-A516-FD225BA80F84}" type="pres">
      <dgm:prSet presAssocID="{BC927182-734D-40AE-910D-4B5E240296B2}" presName="root1" presStyleCnt="0"/>
      <dgm:spPr/>
    </dgm:pt>
    <dgm:pt modelId="{954CBE2E-2DE4-48DA-A93D-B70AC8BF084B}" type="pres">
      <dgm:prSet presAssocID="{BC927182-734D-40AE-910D-4B5E240296B2}" presName="LevelOneTextNode" presStyleLbl="node0" presStyleIdx="0" presStyleCnt="1" custScaleX="187586" custScaleY="317569" custLinFactX="-158944" custLinFactNeighborX="-200000" custLinFactNeighborY="12052">
        <dgm:presLayoutVars>
          <dgm:chPref val="3"/>
        </dgm:presLayoutVars>
      </dgm:prSet>
      <dgm:spPr/>
    </dgm:pt>
    <dgm:pt modelId="{CF9A5299-FF8C-4F50-9C61-CA4341C62779}" type="pres">
      <dgm:prSet presAssocID="{BC927182-734D-40AE-910D-4B5E240296B2}" presName="level2hierChild" presStyleCnt="0"/>
      <dgm:spPr/>
    </dgm:pt>
    <dgm:pt modelId="{1E3ABB17-12E3-4C6C-9F23-C202E275689D}" type="pres">
      <dgm:prSet presAssocID="{5A701015-D08A-4B5F-B3AA-5D0A1165B2A7}" presName="conn2-1" presStyleLbl="parChTrans1D2" presStyleIdx="0" presStyleCnt="2"/>
      <dgm:spPr/>
    </dgm:pt>
    <dgm:pt modelId="{FF3E3EAC-4615-4BB7-8767-F3BACB291320}" type="pres">
      <dgm:prSet presAssocID="{5A701015-D08A-4B5F-B3AA-5D0A1165B2A7}" presName="connTx" presStyleLbl="parChTrans1D2" presStyleIdx="0" presStyleCnt="2"/>
      <dgm:spPr/>
    </dgm:pt>
    <dgm:pt modelId="{E3DB531B-176A-423E-A4F4-1BB78F472B62}" type="pres">
      <dgm:prSet presAssocID="{C9AC7F6D-FABE-4BCC-A6BA-F2C4491EA234}" presName="root2" presStyleCnt="0"/>
      <dgm:spPr/>
    </dgm:pt>
    <dgm:pt modelId="{5E748983-EEC9-4B63-B98F-664C488463EA}" type="pres">
      <dgm:prSet presAssocID="{C9AC7F6D-FABE-4BCC-A6BA-F2C4491EA234}" presName="LevelTwoTextNode" presStyleLbl="node2" presStyleIdx="0" presStyleCnt="2" custScaleX="145142" custScaleY="174087" custLinFactX="-130914" custLinFactNeighborX="-200000" custLinFactNeighborY="94546">
        <dgm:presLayoutVars>
          <dgm:chPref val="3"/>
        </dgm:presLayoutVars>
      </dgm:prSet>
      <dgm:spPr/>
    </dgm:pt>
    <dgm:pt modelId="{A44DE175-E3C0-44E3-92FB-9DC733BBC331}" type="pres">
      <dgm:prSet presAssocID="{C9AC7F6D-FABE-4BCC-A6BA-F2C4491EA234}" presName="level3hierChild" presStyleCnt="0"/>
      <dgm:spPr/>
    </dgm:pt>
    <dgm:pt modelId="{F6AC7FF7-C5B1-4D9F-ADF5-FA82F5BCA875}" type="pres">
      <dgm:prSet presAssocID="{4DCD1190-F670-4B4F-930A-1F86B44BF655}" presName="conn2-1" presStyleLbl="parChTrans1D3" presStyleIdx="0" presStyleCnt="6"/>
      <dgm:spPr/>
    </dgm:pt>
    <dgm:pt modelId="{D5131F5D-A388-47DC-917B-44033ABE47E8}" type="pres">
      <dgm:prSet presAssocID="{4DCD1190-F670-4B4F-930A-1F86B44BF655}" presName="connTx" presStyleLbl="parChTrans1D3" presStyleIdx="0" presStyleCnt="6"/>
      <dgm:spPr/>
    </dgm:pt>
    <dgm:pt modelId="{9174E648-3406-4C8E-AB76-8E41E44EBD2D}" type="pres">
      <dgm:prSet presAssocID="{78B1FC3F-B083-4E76-A541-7C3B8A19EEFA}" presName="root2" presStyleCnt="0"/>
      <dgm:spPr/>
    </dgm:pt>
    <dgm:pt modelId="{8D32F860-F441-4C29-A46F-ECA1C7A9E466}" type="pres">
      <dgm:prSet presAssocID="{78B1FC3F-B083-4E76-A541-7C3B8A19EEFA}" presName="LevelTwoTextNode" presStyleLbl="node3" presStyleIdx="0" presStyleCnt="6" custScaleX="145481" custScaleY="152124" custLinFactX="-78499" custLinFactNeighborX="-100000" custLinFactNeighborY="-18262">
        <dgm:presLayoutVars>
          <dgm:chPref val="3"/>
        </dgm:presLayoutVars>
      </dgm:prSet>
      <dgm:spPr/>
    </dgm:pt>
    <dgm:pt modelId="{2F950D92-DC54-4096-B7B0-E8DD5A896959}" type="pres">
      <dgm:prSet presAssocID="{78B1FC3F-B083-4E76-A541-7C3B8A19EEFA}" presName="level3hierChild" presStyleCnt="0"/>
      <dgm:spPr/>
    </dgm:pt>
    <dgm:pt modelId="{1F10E8AD-212D-4C30-A615-1E76224E0199}" type="pres">
      <dgm:prSet presAssocID="{A88B0221-927D-4D10-8185-56CA39DB1A14}" presName="conn2-1" presStyleLbl="parChTrans1D4" presStyleIdx="0" presStyleCnt="24"/>
      <dgm:spPr/>
    </dgm:pt>
    <dgm:pt modelId="{4B67E6C8-F78D-4B2C-B5BB-EBB0889D2034}" type="pres">
      <dgm:prSet presAssocID="{A88B0221-927D-4D10-8185-56CA39DB1A14}" presName="connTx" presStyleLbl="parChTrans1D4" presStyleIdx="0" presStyleCnt="24"/>
      <dgm:spPr/>
    </dgm:pt>
    <dgm:pt modelId="{FA522B2E-9B79-4BED-A856-2E87F5C3C05A}" type="pres">
      <dgm:prSet presAssocID="{5392D9F7-3AD6-4693-A051-15759CBD5FC2}" presName="root2" presStyleCnt="0"/>
      <dgm:spPr/>
    </dgm:pt>
    <dgm:pt modelId="{EB95B515-C7B5-4D56-9C52-74ED4FB8580E}" type="pres">
      <dgm:prSet presAssocID="{5392D9F7-3AD6-4693-A051-15759CBD5FC2}" presName="LevelTwoTextNode" presStyleLbl="node4" presStyleIdx="0" presStyleCnt="24">
        <dgm:presLayoutVars>
          <dgm:chPref val="3"/>
        </dgm:presLayoutVars>
      </dgm:prSet>
      <dgm:spPr/>
    </dgm:pt>
    <dgm:pt modelId="{FE412207-4A7A-46F7-AC7C-5C93DF37C03A}" type="pres">
      <dgm:prSet presAssocID="{5392D9F7-3AD6-4693-A051-15759CBD5FC2}" presName="level3hierChild" presStyleCnt="0"/>
      <dgm:spPr/>
    </dgm:pt>
    <dgm:pt modelId="{FA0C0824-CFE6-4E4F-93BF-83694E24CCD5}" type="pres">
      <dgm:prSet presAssocID="{ADC7F418-118C-4106-AA16-7166B91DC761}" presName="conn2-1" presStyleLbl="parChTrans1D4" presStyleIdx="1" presStyleCnt="24"/>
      <dgm:spPr/>
    </dgm:pt>
    <dgm:pt modelId="{76AEBBF6-3BF9-41A9-ABB3-DC1FC931EEAF}" type="pres">
      <dgm:prSet presAssocID="{ADC7F418-118C-4106-AA16-7166B91DC761}" presName="connTx" presStyleLbl="parChTrans1D4" presStyleIdx="1" presStyleCnt="24"/>
      <dgm:spPr/>
    </dgm:pt>
    <dgm:pt modelId="{6269DC00-9C4F-4B2B-9964-D37C03206525}" type="pres">
      <dgm:prSet presAssocID="{E0839740-99ED-4DD3-9822-8C9DCFDA3356}" presName="root2" presStyleCnt="0"/>
      <dgm:spPr/>
    </dgm:pt>
    <dgm:pt modelId="{7A046D7B-CB22-4DDE-9A58-E105B9BAA747}" type="pres">
      <dgm:prSet presAssocID="{E0839740-99ED-4DD3-9822-8C9DCFDA3356}" presName="LevelTwoTextNode" presStyleLbl="node4" presStyleIdx="1" presStyleCnt="24">
        <dgm:presLayoutVars>
          <dgm:chPref val="3"/>
        </dgm:presLayoutVars>
      </dgm:prSet>
      <dgm:spPr/>
    </dgm:pt>
    <dgm:pt modelId="{A58D9BFD-83CC-4CD2-A6D4-7BF7611F7EFD}" type="pres">
      <dgm:prSet presAssocID="{E0839740-99ED-4DD3-9822-8C9DCFDA3356}" presName="level3hierChild" presStyleCnt="0"/>
      <dgm:spPr/>
    </dgm:pt>
    <dgm:pt modelId="{90961333-F531-47E5-B2A9-D43528E8A413}" type="pres">
      <dgm:prSet presAssocID="{C7CEDC83-AE6D-4E14-AB1F-275F63B04909}" presName="conn2-1" presStyleLbl="parChTrans1D4" presStyleIdx="2" presStyleCnt="24"/>
      <dgm:spPr/>
    </dgm:pt>
    <dgm:pt modelId="{48DD3294-0BFB-40E8-AA7F-139DD2DBFDE7}" type="pres">
      <dgm:prSet presAssocID="{C7CEDC83-AE6D-4E14-AB1F-275F63B04909}" presName="connTx" presStyleLbl="parChTrans1D4" presStyleIdx="2" presStyleCnt="24"/>
      <dgm:spPr/>
    </dgm:pt>
    <dgm:pt modelId="{B021CAB9-D3A1-454B-B745-85C827B3F47C}" type="pres">
      <dgm:prSet presAssocID="{78DCD956-A91E-466E-B83E-C0B1EA1CF8E3}" presName="root2" presStyleCnt="0"/>
      <dgm:spPr/>
    </dgm:pt>
    <dgm:pt modelId="{5089C149-8DF5-44C4-9577-F65DDA6671BB}" type="pres">
      <dgm:prSet presAssocID="{78DCD956-A91E-466E-B83E-C0B1EA1CF8E3}" presName="LevelTwoTextNode" presStyleLbl="node4" presStyleIdx="2" presStyleCnt="24">
        <dgm:presLayoutVars>
          <dgm:chPref val="3"/>
        </dgm:presLayoutVars>
      </dgm:prSet>
      <dgm:spPr/>
    </dgm:pt>
    <dgm:pt modelId="{CB41DCB9-F89E-4866-AA24-DAC84D896397}" type="pres">
      <dgm:prSet presAssocID="{78DCD956-A91E-466E-B83E-C0B1EA1CF8E3}" presName="level3hierChild" presStyleCnt="0"/>
      <dgm:spPr/>
    </dgm:pt>
    <dgm:pt modelId="{C5D69969-2A71-4EA7-93E2-157A20C03CCD}" type="pres">
      <dgm:prSet presAssocID="{19193EAC-9244-4779-94DF-B36FC09572D1}" presName="conn2-1" presStyleLbl="parChTrans1D4" presStyleIdx="3" presStyleCnt="24"/>
      <dgm:spPr/>
    </dgm:pt>
    <dgm:pt modelId="{FC02CE74-6AD4-47D3-BF3B-CE6D299B342E}" type="pres">
      <dgm:prSet presAssocID="{19193EAC-9244-4779-94DF-B36FC09572D1}" presName="connTx" presStyleLbl="parChTrans1D4" presStyleIdx="3" presStyleCnt="24"/>
      <dgm:spPr/>
    </dgm:pt>
    <dgm:pt modelId="{3FBAE69F-9A66-4E50-9F19-A035A7D3864A}" type="pres">
      <dgm:prSet presAssocID="{732CE476-45B2-453F-8FAD-F871686C3D87}" presName="root2" presStyleCnt="0"/>
      <dgm:spPr/>
    </dgm:pt>
    <dgm:pt modelId="{DC6E1981-010A-49C8-B01E-5BD06B810ACF}" type="pres">
      <dgm:prSet presAssocID="{732CE476-45B2-453F-8FAD-F871686C3D87}" presName="LevelTwoTextNode" presStyleLbl="node4" presStyleIdx="3" presStyleCnt="24">
        <dgm:presLayoutVars>
          <dgm:chPref val="3"/>
        </dgm:presLayoutVars>
      </dgm:prSet>
      <dgm:spPr/>
    </dgm:pt>
    <dgm:pt modelId="{AA52F65E-13F2-496A-AC8D-F693B5B2F414}" type="pres">
      <dgm:prSet presAssocID="{732CE476-45B2-453F-8FAD-F871686C3D87}" presName="level3hierChild" presStyleCnt="0"/>
      <dgm:spPr/>
    </dgm:pt>
    <dgm:pt modelId="{175B2CE8-D910-4A5D-A0E2-671A723F55E6}" type="pres">
      <dgm:prSet presAssocID="{482BF4CD-7FEA-4DBD-84F0-8AF89280DBAB}" presName="conn2-1" presStyleLbl="parChTrans1D3" presStyleIdx="1" presStyleCnt="6"/>
      <dgm:spPr/>
    </dgm:pt>
    <dgm:pt modelId="{B131EDAF-FC9B-4933-8D9C-BE66EBD6A9B9}" type="pres">
      <dgm:prSet presAssocID="{482BF4CD-7FEA-4DBD-84F0-8AF89280DBAB}" presName="connTx" presStyleLbl="parChTrans1D3" presStyleIdx="1" presStyleCnt="6"/>
      <dgm:spPr/>
    </dgm:pt>
    <dgm:pt modelId="{2826300D-DAA8-4938-8669-CC214C4C8E68}" type="pres">
      <dgm:prSet presAssocID="{4DC2C7DF-F468-4526-BC6B-9D3CBD5C1CF6}" presName="root2" presStyleCnt="0"/>
      <dgm:spPr/>
    </dgm:pt>
    <dgm:pt modelId="{FFEAF4C2-C632-46AE-B656-464C8F0030D5}" type="pres">
      <dgm:prSet presAssocID="{4DC2C7DF-F468-4526-BC6B-9D3CBD5C1CF6}" presName="LevelTwoTextNode" presStyleLbl="node3" presStyleIdx="1" presStyleCnt="6" custScaleX="141558" custScaleY="152124" custLinFactX="-62742" custLinFactNeighborX="-100000" custLinFactNeighborY="-37044">
        <dgm:presLayoutVars>
          <dgm:chPref val="3"/>
        </dgm:presLayoutVars>
      </dgm:prSet>
      <dgm:spPr/>
    </dgm:pt>
    <dgm:pt modelId="{D2020F02-1A2A-46CA-A875-934B7D348347}" type="pres">
      <dgm:prSet presAssocID="{4DC2C7DF-F468-4526-BC6B-9D3CBD5C1CF6}" presName="level3hierChild" presStyleCnt="0"/>
      <dgm:spPr/>
    </dgm:pt>
    <dgm:pt modelId="{24B13475-D65C-4495-948A-5D9F643572A3}" type="pres">
      <dgm:prSet presAssocID="{8632CB19-2827-4BCC-9EF1-88B9A438B241}" presName="conn2-1" presStyleLbl="parChTrans1D4" presStyleIdx="4" presStyleCnt="24"/>
      <dgm:spPr/>
    </dgm:pt>
    <dgm:pt modelId="{A8CAC7F2-632B-4B74-A1F4-DF7FF28CB1E3}" type="pres">
      <dgm:prSet presAssocID="{8632CB19-2827-4BCC-9EF1-88B9A438B241}" presName="connTx" presStyleLbl="parChTrans1D4" presStyleIdx="4" presStyleCnt="24"/>
      <dgm:spPr/>
    </dgm:pt>
    <dgm:pt modelId="{79792576-B00A-464A-A5F4-4B0484D43C93}" type="pres">
      <dgm:prSet presAssocID="{3E57EB36-91F6-4DE7-B9AC-1EB7D7B2AD7E}" presName="root2" presStyleCnt="0"/>
      <dgm:spPr/>
    </dgm:pt>
    <dgm:pt modelId="{CF3D177D-709A-45BB-95A8-762FBDB04781}" type="pres">
      <dgm:prSet presAssocID="{3E57EB36-91F6-4DE7-B9AC-1EB7D7B2AD7E}" presName="LevelTwoTextNode" presStyleLbl="node4" presStyleIdx="4" presStyleCnt="24">
        <dgm:presLayoutVars>
          <dgm:chPref val="3"/>
        </dgm:presLayoutVars>
      </dgm:prSet>
      <dgm:spPr/>
    </dgm:pt>
    <dgm:pt modelId="{7CF9C93C-570C-4FDC-83FC-9D1D0EC1B44D}" type="pres">
      <dgm:prSet presAssocID="{3E57EB36-91F6-4DE7-B9AC-1EB7D7B2AD7E}" presName="level3hierChild" presStyleCnt="0"/>
      <dgm:spPr/>
    </dgm:pt>
    <dgm:pt modelId="{E46E3C14-463B-40C5-AB16-5B208E12AEF9}" type="pres">
      <dgm:prSet presAssocID="{11425009-61B6-4DAA-AC0D-389A8B9DC9F2}" presName="conn2-1" presStyleLbl="parChTrans1D4" presStyleIdx="5" presStyleCnt="24"/>
      <dgm:spPr/>
    </dgm:pt>
    <dgm:pt modelId="{917CC3E1-9909-4BC9-8197-BEC7C9DA5802}" type="pres">
      <dgm:prSet presAssocID="{11425009-61B6-4DAA-AC0D-389A8B9DC9F2}" presName="connTx" presStyleLbl="parChTrans1D4" presStyleIdx="5" presStyleCnt="24"/>
      <dgm:spPr/>
    </dgm:pt>
    <dgm:pt modelId="{08C21EC8-A9FE-4CD3-9CD8-676C91660A8C}" type="pres">
      <dgm:prSet presAssocID="{EAA1AD0B-0D0C-4360-830D-11BC887F5B57}" presName="root2" presStyleCnt="0"/>
      <dgm:spPr/>
    </dgm:pt>
    <dgm:pt modelId="{50C3BAB2-D3D5-4301-B386-838B70CF2094}" type="pres">
      <dgm:prSet presAssocID="{EAA1AD0B-0D0C-4360-830D-11BC887F5B57}" presName="LevelTwoTextNode" presStyleLbl="node4" presStyleIdx="5" presStyleCnt="24">
        <dgm:presLayoutVars>
          <dgm:chPref val="3"/>
        </dgm:presLayoutVars>
      </dgm:prSet>
      <dgm:spPr/>
    </dgm:pt>
    <dgm:pt modelId="{7EEFCD0B-788B-497C-97A4-3DC95C2D4452}" type="pres">
      <dgm:prSet presAssocID="{EAA1AD0B-0D0C-4360-830D-11BC887F5B57}" presName="level3hierChild" presStyleCnt="0"/>
      <dgm:spPr/>
    </dgm:pt>
    <dgm:pt modelId="{54FA9FE8-3FB6-406E-98A1-19095AFCB0B2}" type="pres">
      <dgm:prSet presAssocID="{836D6208-78CE-499A-854A-BED925DD2C40}" presName="conn2-1" presStyleLbl="parChTrans1D4" presStyleIdx="6" presStyleCnt="24"/>
      <dgm:spPr/>
    </dgm:pt>
    <dgm:pt modelId="{CF2B1A93-DDB3-4E5B-8DAF-BECCFEA8C9EF}" type="pres">
      <dgm:prSet presAssocID="{836D6208-78CE-499A-854A-BED925DD2C40}" presName="connTx" presStyleLbl="parChTrans1D4" presStyleIdx="6" presStyleCnt="24"/>
      <dgm:spPr/>
    </dgm:pt>
    <dgm:pt modelId="{F92F0A86-462E-4EAA-AB38-D0ABB79D32AD}" type="pres">
      <dgm:prSet presAssocID="{F7DACF0B-E47B-49D7-8903-85F49B4778EA}" presName="root2" presStyleCnt="0"/>
      <dgm:spPr/>
    </dgm:pt>
    <dgm:pt modelId="{81E84545-DE53-4EF3-9FDA-610D57D07677}" type="pres">
      <dgm:prSet presAssocID="{F7DACF0B-E47B-49D7-8903-85F49B4778EA}" presName="LevelTwoTextNode" presStyleLbl="node4" presStyleIdx="6" presStyleCnt="24">
        <dgm:presLayoutVars>
          <dgm:chPref val="3"/>
        </dgm:presLayoutVars>
      </dgm:prSet>
      <dgm:spPr/>
    </dgm:pt>
    <dgm:pt modelId="{A9C22F1A-B899-4455-B400-7CD649F06A6C}" type="pres">
      <dgm:prSet presAssocID="{F7DACF0B-E47B-49D7-8903-85F49B4778EA}" presName="level3hierChild" presStyleCnt="0"/>
      <dgm:spPr/>
    </dgm:pt>
    <dgm:pt modelId="{794C0C75-7C61-4D4A-9B58-515C8EF1DC3A}" type="pres">
      <dgm:prSet presAssocID="{132064E3-D788-4283-A424-BA119806C3C1}" presName="conn2-1" presStyleLbl="parChTrans1D4" presStyleIdx="7" presStyleCnt="24"/>
      <dgm:spPr/>
    </dgm:pt>
    <dgm:pt modelId="{E7D6D57F-DAC0-45F8-94FD-E2CDC75B3E78}" type="pres">
      <dgm:prSet presAssocID="{132064E3-D788-4283-A424-BA119806C3C1}" presName="connTx" presStyleLbl="parChTrans1D4" presStyleIdx="7" presStyleCnt="24"/>
      <dgm:spPr/>
    </dgm:pt>
    <dgm:pt modelId="{11568E60-58B5-4A8D-B8B0-92F8320BEF18}" type="pres">
      <dgm:prSet presAssocID="{6D244DEB-51FA-4B4D-AB11-901F856BD459}" presName="root2" presStyleCnt="0"/>
      <dgm:spPr/>
    </dgm:pt>
    <dgm:pt modelId="{2F155C50-DA08-4C77-A24C-8CADD4013126}" type="pres">
      <dgm:prSet presAssocID="{6D244DEB-51FA-4B4D-AB11-901F856BD459}" presName="LevelTwoTextNode" presStyleLbl="node4" presStyleIdx="7" presStyleCnt="24">
        <dgm:presLayoutVars>
          <dgm:chPref val="3"/>
        </dgm:presLayoutVars>
      </dgm:prSet>
      <dgm:spPr/>
    </dgm:pt>
    <dgm:pt modelId="{F5BA8E1C-A671-42A5-96E6-EAEC2056FF2E}" type="pres">
      <dgm:prSet presAssocID="{6D244DEB-51FA-4B4D-AB11-901F856BD459}" presName="level3hierChild" presStyleCnt="0"/>
      <dgm:spPr/>
    </dgm:pt>
    <dgm:pt modelId="{A17CBBED-8AEC-45B5-B0BA-D96440D6E32E}" type="pres">
      <dgm:prSet presAssocID="{AFC79244-BAAC-4D20-9FEC-6EAD43A5D2D8}" presName="conn2-1" presStyleLbl="parChTrans1D3" presStyleIdx="2" presStyleCnt="6"/>
      <dgm:spPr/>
    </dgm:pt>
    <dgm:pt modelId="{40357A85-2D83-4AC3-8BB9-F24F38BF510B}" type="pres">
      <dgm:prSet presAssocID="{AFC79244-BAAC-4D20-9FEC-6EAD43A5D2D8}" presName="connTx" presStyleLbl="parChTrans1D3" presStyleIdx="2" presStyleCnt="6"/>
      <dgm:spPr/>
    </dgm:pt>
    <dgm:pt modelId="{60EFCFD2-B0F5-4359-844B-91D0C761E1C2}" type="pres">
      <dgm:prSet presAssocID="{6E800124-3C47-4BB4-BBEB-8CCCE4BC8483}" presName="root2" presStyleCnt="0"/>
      <dgm:spPr/>
    </dgm:pt>
    <dgm:pt modelId="{3E61667F-9167-4510-BA26-6D2A1548DC43}" type="pres">
      <dgm:prSet presAssocID="{6E800124-3C47-4BB4-BBEB-8CCCE4BC8483}" presName="LevelTwoTextNode" presStyleLbl="node3" presStyleIdx="2" presStyleCnt="6" custScaleX="150699" custScaleY="171251" custLinFactX="-62742" custLinFactNeighborX="-100000" custLinFactNeighborY="-87342">
        <dgm:presLayoutVars>
          <dgm:chPref val="3"/>
        </dgm:presLayoutVars>
      </dgm:prSet>
      <dgm:spPr/>
    </dgm:pt>
    <dgm:pt modelId="{D37737CD-2680-40B4-A2C4-27C23E61E6E9}" type="pres">
      <dgm:prSet presAssocID="{6E800124-3C47-4BB4-BBEB-8CCCE4BC8483}" presName="level3hierChild" presStyleCnt="0"/>
      <dgm:spPr/>
    </dgm:pt>
    <dgm:pt modelId="{2FC10E31-A245-4400-B708-C02BCA482D12}" type="pres">
      <dgm:prSet presAssocID="{B921F7C1-F213-40E3-A681-B4923AE05216}" presName="conn2-1" presStyleLbl="parChTrans1D4" presStyleIdx="8" presStyleCnt="24"/>
      <dgm:spPr/>
    </dgm:pt>
    <dgm:pt modelId="{6314B642-DB85-48A4-9D6F-D7483A77278F}" type="pres">
      <dgm:prSet presAssocID="{B921F7C1-F213-40E3-A681-B4923AE05216}" presName="connTx" presStyleLbl="parChTrans1D4" presStyleIdx="8" presStyleCnt="24"/>
      <dgm:spPr/>
    </dgm:pt>
    <dgm:pt modelId="{683EEACF-E31C-4AA5-AC46-5C8CB6DC5B2C}" type="pres">
      <dgm:prSet presAssocID="{E28C647F-DA89-4BDD-A887-10F95B6481CE}" presName="root2" presStyleCnt="0"/>
      <dgm:spPr/>
    </dgm:pt>
    <dgm:pt modelId="{1EB4F4E3-C72B-43D0-8116-A892DDC596BA}" type="pres">
      <dgm:prSet presAssocID="{E28C647F-DA89-4BDD-A887-10F95B6481CE}" presName="LevelTwoTextNode" presStyleLbl="node4" presStyleIdx="8" presStyleCnt="24">
        <dgm:presLayoutVars>
          <dgm:chPref val="3"/>
        </dgm:presLayoutVars>
      </dgm:prSet>
      <dgm:spPr/>
    </dgm:pt>
    <dgm:pt modelId="{9F0D05AB-530B-4A64-8EC9-E0C3274A59DC}" type="pres">
      <dgm:prSet presAssocID="{E28C647F-DA89-4BDD-A887-10F95B6481CE}" presName="level3hierChild" presStyleCnt="0"/>
      <dgm:spPr/>
    </dgm:pt>
    <dgm:pt modelId="{2E7BE288-8DB9-46A1-AC57-1040F9F6DEE8}" type="pres">
      <dgm:prSet presAssocID="{B2ED353D-1594-4670-9DB0-B18FFF10243F}" presName="conn2-1" presStyleLbl="parChTrans1D4" presStyleIdx="9" presStyleCnt="24"/>
      <dgm:spPr/>
    </dgm:pt>
    <dgm:pt modelId="{2D71C174-054F-433D-B787-F4BB0CF229A3}" type="pres">
      <dgm:prSet presAssocID="{B2ED353D-1594-4670-9DB0-B18FFF10243F}" presName="connTx" presStyleLbl="parChTrans1D4" presStyleIdx="9" presStyleCnt="24"/>
      <dgm:spPr/>
    </dgm:pt>
    <dgm:pt modelId="{1798CA6E-ACE7-4C5D-BC62-133985F1CCE3}" type="pres">
      <dgm:prSet presAssocID="{940ECB28-2A67-406E-ADDB-6DEFE7130566}" presName="root2" presStyleCnt="0"/>
      <dgm:spPr/>
    </dgm:pt>
    <dgm:pt modelId="{AC4F4950-3FCC-4EAF-A2CE-156A4255F915}" type="pres">
      <dgm:prSet presAssocID="{940ECB28-2A67-406E-ADDB-6DEFE7130566}" presName="LevelTwoTextNode" presStyleLbl="node4" presStyleIdx="9" presStyleCnt="24">
        <dgm:presLayoutVars>
          <dgm:chPref val="3"/>
        </dgm:presLayoutVars>
      </dgm:prSet>
      <dgm:spPr/>
    </dgm:pt>
    <dgm:pt modelId="{B6FA4AD9-8A7A-4028-B313-010A45FDC89A}" type="pres">
      <dgm:prSet presAssocID="{940ECB28-2A67-406E-ADDB-6DEFE7130566}" presName="level3hierChild" presStyleCnt="0"/>
      <dgm:spPr/>
    </dgm:pt>
    <dgm:pt modelId="{60C81FD3-9A76-44F5-B5E9-008446366EE2}" type="pres">
      <dgm:prSet presAssocID="{6D4C04DE-7968-4E13-8C16-2DE43B755454}" presName="conn2-1" presStyleLbl="parChTrans1D4" presStyleIdx="10" presStyleCnt="24"/>
      <dgm:spPr/>
    </dgm:pt>
    <dgm:pt modelId="{D6892F4C-A82D-4325-ABA7-2FF24C80E75D}" type="pres">
      <dgm:prSet presAssocID="{6D4C04DE-7968-4E13-8C16-2DE43B755454}" presName="connTx" presStyleLbl="parChTrans1D4" presStyleIdx="10" presStyleCnt="24"/>
      <dgm:spPr/>
    </dgm:pt>
    <dgm:pt modelId="{1F91BDFD-0820-47A8-889F-ED1231B9325F}" type="pres">
      <dgm:prSet presAssocID="{D4ED0425-7687-466A-B941-524111AE54E8}" presName="root2" presStyleCnt="0"/>
      <dgm:spPr/>
    </dgm:pt>
    <dgm:pt modelId="{D59A2596-2356-46E3-B8D5-C7674A35329F}" type="pres">
      <dgm:prSet presAssocID="{D4ED0425-7687-466A-B941-524111AE54E8}" presName="LevelTwoTextNode" presStyleLbl="node4" presStyleIdx="10" presStyleCnt="24">
        <dgm:presLayoutVars>
          <dgm:chPref val="3"/>
        </dgm:presLayoutVars>
      </dgm:prSet>
      <dgm:spPr/>
    </dgm:pt>
    <dgm:pt modelId="{BC4E5AFE-83FA-490E-BE1B-0FAAD664FD52}" type="pres">
      <dgm:prSet presAssocID="{D4ED0425-7687-466A-B941-524111AE54E8}" presName="level3hierChild" presStyleCnt="0"/>
      <dgm:spPr/>
    </dgm:pt>
    <dgm:pt modelId="{98C4FD0B-720D-4DB0-9955-9E7E068619A6}" type="pres">
      <dgm:prSet presAssocID="{06427AB6-051F-48D4-A0D5-861F504D241F}" presName="conn2-1" presStyleLbl="parChTrans1D4" presStyleIdx="11" presStyleCnt="24"/>
      <dgm:spPr/>
    </dgm:pt>
    <dgm:pt modelId="{6040E64D-AFC7-47BE-AAA3-FEC8FD3FB01B}" type="pres">
      <dgm:prSet presAssocID="{06427AB6-051F-48D4-A0D5-861F504D241F}" presName="connTx" presStyleLbl="parChTrans1D4" presStyleIdx="11" presStyleCnt="24"/>
      <dgm:spPr/>
    </dgm:pt>
    <dgm:pt modelId="{48A4753F-A357-42C1-AF29-C786A0480A27}" type="pres">
      <dgm:prSet presAssocID="{B470B85A-6D3D-4B81-BA3E-DA1DD0F0AA97}" presName="root2" presStyleCnt="0"/>
      <dgm:spPr/>
    </dgm:pt>
    <dgm:pt modelId="{EE168313-46F3-4F4F-91BF-1149F4649D6F}" type="pres">
      <dgm:prSet presAssocID="{B470B85A-6D3D-4B81-BA3E-DA1DD0F0AA97}" presName="LevelTwoTextNode" presStyleLbl="node4" presStyleIdx="11" presStyleCnt="24">
        <dgm:presLayoutVars>
          <dgm:chPref val="3"/>
        </dgm:presLayoutVars>
      </dgm:prSet>
      <dgm:spPr/>
    </dgm:pt>
    <dgm:pt modelId="{569EAA77-1B28-48B5-BC61-109723E8E0F8}" type="pres">
      <dgm:prSet presAssocID="{B470B85A-6D3D-4B81-BA3E-DA1DD0F0AA97}" presName="level3hierChild" presStyleCnt="0"/>
      <dgm:spPr/>
    </dgm:pt>
    <dgm:pt modelId="{FCBF9029-4B5F-4259-B20A-8C735FC49E84}" type="pres">
      <dgm:prSet presAssocID="{294A0CFA-EF9B-4023-99E7-F60EE9309BA4}" presName="conn2-1" presStyleLbl="parChTrans1D2" presStyleIdx="1" presStyleCnt="2"/>
      <dgm:spPr/>
    </dgm:pt>
    <dgm:pt modelId="{159A36F6-9BE8-45AD-9DD1-3B2ED174B504}" type="pres">
      <dgm:prSet presAssocID="{294A0CFA-EF9B-4023-99E7-F60EE9309BA4}" presName="connTx" presStyleLbl="parChTrans1D2" presStyleIdx="1" presStyleCnt="2"/>
      <dgm:spPr/>
    </dgm:pt>
    <dgm:pt modelId="{F83D5B5C-8F99-47FC-AD48-3022F7465736}" type="pres">
      <dgm:prSet presAssocID="{4DF7AFA9-383D-4620-897B-3D400262D53A}" presName="root2" presStyleCnt="0"/>
      <dgm:spPr/>
    </dgm:pt>
    <dgm:pt modelId="{0F9F6AD6-974C-4B42-A4DC-78B23CBCC3BA}" type="pres">
      <dgm:prSet presAssocID="{4DF7AFA9-383D-4620-897B-3D400262D53A}" presName="LevelTwoTextNode" presStyleLbl="node2" presStyleIdx="1" presStyleCnt="2" custScaleX="152125" custScaleY="217470" custLinFactX="-115156" custLinFactY="-92233" custLinFactNeighborX="-200000" custLinFactNeighborY="-100000">
        <dgm:presLayoutVars>
          <dgm:chPref val="3"/>
        </dgm:presLayoutVars>
      </dgm:prSet>
      <dgm:spPr/>
    </dgm:pt>
    <dgm:pt modelId="{D195A329-387D-4AE6-A90B-1C31799D6873}" type="pres">
      <dgm:prSet presAssocID="{4DF7AFA9-383D-4620-897B-3D400262D53A}" presName="level3hierChild" presStyleCnt="0"/>
      <dgm:spPr/>
    </dgm:pt>
    <dgm:pt modelId="{5F42F4F5-E5CC-4158-A08D-8E25E957CF9E}" type="pres">
      <dgm:prSet presAssocID="{6B0982C6-9702-4068-BAFB-4A2CF2F321BE}" presName="conn2-1" presStyleLbl="parChTrans1D3" presStyleIdx="3" presStyleCnt="6"/>
      <dgm:spPr/>
    </dgm:pt>
    <dgm:pt modelId="{6DB88A57-15C2-4069-8FE9-18A752FAE27A}" type="pres">
      <dgm:prSet presAssocID="{6B0982C6-9702-4068-BAFB-4A2CF2F321BE}" presName="connTx" presStyleLbl="parChTrans1D3" presStyleIdx="3" presStyleCnt="6"/>
      <dgm:spPr/>
    </dgm:pt>
    <dgm:pt modelId="{C1083F4D-9C99-4643-8412-F14725938BA4}" type="pres">
      <dgm:prSet presAssocID="{8015D666-4B60-4739-BB0F-55AA130ACD84}" presName="root2" presStyleCnt="0"/>
      <dgm:spPr/>
    </dgm:pt>
    <dgm:pt modelId="{FAACA92C-664E-4F28-A14D-62B4FCD3B34A}" type="pres">
      <dgm:prSet presAssocID="{8015D666-4B60-4739-BB0F-55AA130ACD84}" presName="LevelTwoTextNode" presStyleLbl="node3" presStyleIdx="3" presStyleCnt="6" custScaleX="150008" custScaleY="143426" custLinFactX="-66063" custLinFactNeighborX="-100000" custLinFactNeighborY="-21379">
        <dgm:presLayoutVars>
          <dgm:chPref val="3"/>
        </dgm:presLayoutVars>
      </dgm:prSet>
      <dgm:spPr/>
    </dgm:pt>
    <dgm:pt modelId="{45845C74-2CE5-4105-ABA1-A5A176A20328}" type="pres">
      <dgm:prSet presAssocID="{8015D666-4B60-4739-BB0F-55AA130ACD84}" presName="level3hierChild" presStyleCnt="0"/>
      <dgm:spPr/>
    </dgm:pt>
    <dgm:pt modelId="{DF8EA299-B0C4-45CB-83A5-C9D944401761}" type="pres">
      <dgm:prSet presAssocID="{FDE2D1E3-9D27-40C5-8CFB-103C3455B25C}" presName="conn2-1" presStyleLbl="parChTrans1D4" presStyleIdx="12" presStyleCnt="24"/>
      <dgm:spPr/>
    </dgm:pt>
    <dgm:pt modelId="{5EE880A4-862B-4EB3-9B2F-7E3AD76EFB25}" type="pres">
      <dgm:prSet presAssocID="{FDE2D1E3-9D27-40C5-8CFB-103C3455B25C}" presName="connTx" presStyleLbl="parChTrans1D4" presStyleIdx="12" presStyleCnt="24"/>
      <dgm:spPr/>
    </dgm:pt>
    <dgm:pt modelId="{9D01EF5F-8386-4CDD-ABD4-7EE72F5F3D12}" type="pres">
      <dgm:prSet presAssocID="{1CCC6EA5-A367-4533-AC6B-28687F09D298}" presName="root2" presStyleCnt="0"/>
      <dgm:spPr/>
    </dgm:pt>
    <dgm:pt modelId="{4A5C82A4-3B96-430E-91A9-41AB3A11C9D5}" type="pres">
      <dgm:prSet presAssocID="{1CCC6EA5-A367-4533-AC6B-28687F09D298}" presName="LevelTwoTextNode" presStyleLbl="node4" presStyleIdx="12" presStyleCnt="24">
        <dgm:presLayoutVars>
          <dgm:chPref val="3"/>
        </dgm:presLayoutVars>
      </dgm:prSet>
      <dgm:spPr/>
    </dgm:pt>
    <dgm:pt modelId="{46A3E4E1-6136-4AC5-8F21-59212E475194}" type="pres">
      <dgm:prSet presAssocID="{1CCC6EA5-A367-4533-AC6B-28687F09D298}" presName="level3hierChild" presStyleCnt="0"/>
      <dgm:spPr/>
    </dgm:pt>
    <dgm:pt modelId="{5F21A8CA-6536-4D26-8B61-0765E31C29F6}" type="pres">
      <dgm:prSet presAssocID="{372FE775-0927-44D8-865E-4F6C77C86E3B}" presName="conn2-1" presStyleLbl="parChTrans1D4" presStyleIdx="13" presStyleCnt="24"/>
      <dgm:spPr/>
    </dgm:pt>
    <dgm:pt modelId="{8398C138-735A-4F5B-A50A-379A6022E78C}" type="pres">
      <dgm:prSet presAssocID="{372FE775-0927-44D8-865E-4F6C77C86E3B}" presName="connTx" presStyleLbl="parChTrans1D4" presStyleIdx="13" presStyleCnt="24"/>
      <dgm:spPr/>
    </dgm:pt>
    <dgm:pt modelId="{381E8529-8AE8-4732-91DE-621B687B7E0B}" type="pres">
      <dgm:prSet presAssocID="{AA4373C4-288C-4861-8E36-BF6C518E71A1}" presName="root2" presStyleCnt="0"/>
      <dgm:spPr/>
    </dgm:pt>
    <dgm:pt modelId="{5B0D62B3-2830-419F-B64C-985BB2DB2B61}" type="pres">
      <dgm:prSet presAssocID="{AA4373C4-288C-4861-8E36-BF6C518E71A1}" presName="LevelTwoTextNode" presStyleLbl="node4" presStyleIdx="13" presStyleCnt="24">
        <dgm:presLayoutVars>
          <dgm:chPref val="3"/>
        </dgm:presLayoutVars>
      </dgm:prSet>
      <dgm:spPr/>
    </dgm:pt>
    <dgm:pt modelId="{FBB6A76E-0ADF-46A1-ACDA-8A22CFBE739E}" type="pres">
      <dgm:prSet presAssocID="{AA4373C4-288C-4861-8E36-BF6C518E71A1}" presName="level3hierChild" presStyleCnt="0"/>
      <dgm:spPr/>
    </dgm:pt>
    <dgm:pt modelId="{0BA16392-F762-4E7A-B6B0-D33CF3228239}" type="pres">
      <dgm:prSet presAssocID="{14407BAC-0C7C-437F-A6B2-15E16F63BF67}" presName="conn2-1" presStyleLbl="parChTrans1D4" presStyleIdx="14" presStyleCnt="24"/>
      <dgm:spPr/>
    </dgm:pt>
    <dgm:pt modelId="{95C818B6-B02D-4AE4-AD1F-3FE01987CC77}" type="pres">
      <dgm:prSet presAssocID="{14407BAC-0C7C-437F-A6B2-15E16F63BF67}" presName="connTx" presStyleLbl="parChTrans1D4" presStyleIdx="14" presStyleCnt="24"/>
      <dgm:spPr/>
    </dgm:pt>
    <dgm:pt modelId="{61364116-833F-4A8C-86B4-0AF218DDC718}" type="pres">
      <dgm:prSet presAssocID="{21DA8F1B-0E7C-43D0-84D2-3B91DF86EE20}" presName="root2" presStyleCnt="0"/>
      <dgm:spPr/>
    </dgm:pt>
    <dgm:pt modelId="{34B1AE6D-FA37-455D-B7F7-0DEAFF2388C3}" type="pres">
      <dgm:prSet presAssocID="{21DA8F1B-0E7C-43D0-84D2-3B91DF86EE20}" presName="LevelTwoTextNode" presStyleLbl="node4" presStyleIdx="14" presStyleCnt="24">
        <dgm:presLayoutVars>
          <dgm:chPref val="3"/>
        </dgm:presLayoutVars>
      </dgm:prSet>
      <dgm:spPr/>
    </dgm:pt>
    <dgm:pt modelId="{74280D1A-1B63-4BAC-A385-0E4C845C0534}" type="pres">
      <dgm:prSet presAssocID="{21DA8F1B-0E7C-43D0-84D2-3B91DF86EE20}" presName="level3hierChild" presStyleCnt="0"/>
      <dgm:spPr/>
    </dgm:pt>
    <dgm:pt modelId="{61462F2C-4D41-41FE-8388-7F8725D9668B}" type="pres">
      <dgm:prSet presAssocID="{7A00DD4D-1303-4DA5-8DA0-13123EF7A556}" presName="conn2-1" presStyleLbl="parChTrans1D4" presStyleIdx="15" presStyleCnt="24"/>
      <dgm:spPr/>
    </dgm:pt>
    <dgm:pt modelId="{EC75F957-3EDD-44D4-A6AC-30A8AF7CC08D}" type="pres">
      <dgm:prSet presAssocID="{7A00DD4D-1303-4DA5-8DA0-13123EF7A556}" presName="connTx" presStyleLbl="parChTrans1D4" presStyleIdx="15" presStyleCnt="24"/>
      <dgm:spPr/>
    </dgm:pt>
    <dgm:pt modelId="{9693B88A-F499-4C75-B89E-1383351D79D7}" type="pres">
      <dgm:prSet presAssocID="{F9F3E21E-0DC8-48F0-B17F-3A9C8680BDF6}" presName="root2" presStyleCnt="0"/>
      <dgm:spPr/>
    </dgm:pt>
    <dgm:pt modelId="{339F440C-2E96-490F-AD17-931B6C3FC448}" type="pres">
      <dgm:prSet presAssocID="{F9F3E21E-0DC8-48F0-B17F-3A9C8680BDF6}" presName="LevelTwoTextNode" presStyleLbl="node4" presStyleIdx="15" presStyleCnt="24">
        <dgm:presLayoutVars>
          <dgm:chPref val="3"/>
        </dgm:presLayoutVars>
      </dgm:prSet>
      <dgm:spPr/>
    </dgm:pt>
    <dgm:pt modelId="{17AF4F05-2BDC-4988-B643-F485BCADB121}" type="pres">
      <dgm:prSet presAssocID="{F9F3E21E-0DC8-48F0-B17F-3A9C8680BDF6}" presName="level3hierChild" presStyleCnt="0"/>
      <dgm:spPr/>
    </dgm:pt>
    <dgm:pt modelId="{3319882D-ED50-4C2B-B3DB-B025DE0E0AB5}" type="pres">
      <dgm:prSet presAssocID="{523771C5-449F-46AD-BFD5-4706750A3DDD}" presName="conn2-1" presStyleLbl="parChTrans1D3" presStyleIdx="4" presStyleCnt="6"/>
      <dgm:spPr/>
    </dgm:pt>
    <dgm:pt modelId="{0693AFE3-9548-4626-9280-35BDF4B67AC5}" type="pres">
      <dgm:prSet presAssocID="{523771C5-449F-46AD-BFD5-4706750A3DDD}" presName="connTx" presStyleLbl="parChTrans1D3" presStyleIdx="4" presStyleCnt="6"/>
      <dgm:spPr/>
    </dgm:pt>
    <dgm:pt modelId="{B999D3D3-3B5B-4BF1-9EB7-8577079B8E4F}" type="pres">
      <dgm:prSet presAssocID="{5083A2AE-4168-446E-9C24-FD04BA7B3734}" presName="root2" presStyleCnt="0"/>
      <dgm:spPr/>
    </dgm:pt>
    <dgm:pt modelId="{3E6A94D0-14BF-4BFF-92DA-1A26BED1F8EC}" type="pres">
      <dgm:prSet presAssocID="{5083A2AE-4168-446E-9C24-FD04BA7B3734}" presName="LevelTwoTextNode" presStyleLbl="node3" presStyleIdx="4" presStyleCnt="6" custScaleX="156522" custScaleY="161016" custLinFactX="-13336" custLinFactNeighborX="-100000" custLinFactNeighborY="1157">
        <dgm:presLayoutVars>
          <dgm:chPref val="3"/>
        </dgm:presLayoutVars>
      </dgm:prSet>
      <dgm:spPr/>
    </dgm:pt>
    <dgm:pt modelId="{7E53C992-B706-4787-8EE9-975BCE4EB949}" type="pres">
      <dgm:prSet presAssocID="{5083A2AE-4168-446E-9C24-FD04BA7B3734}" presName="level3hierChild" presStyleCnt="0"/>
      <dgm:spPr/>
    </dgm:pt>
    <dgm:pt modelId="{680E9E0D-DEAB-4332-A15B-02EFB6DEBFD7}" type="pres">
      <dgm:prSet presAssocID="{AB0789A4-4CB6-46E5-A290-907ED845FC5D}" presName="conn2-1" presStyleLbl="parChTrans1D4" presStyleIdx="16" presStyleCnt="24"/>
      <dgm:spPr/>
    </dgm:pt>
    <dgm:pt modelId="{BFAE0C08-901D-4D6A-9767-368595767FB9}" type="pres">
      <dgm:prSet presAssocID="{AB0789A4-4CB6-46E5-A290-907ED845FC5D}" presName="connTx" presStyleLbl="parChTrans1D4" presStyleIdx="16" presStyleCnt="24"/>
      <dgm:spPr/>
    </dgm:pt>
    <dgm:pt modelId="{1863AA31-A79F-4E1D-8B92-D75D8AA586A4}" type="pres">
      <dgm:prSet presAssocID="{89575D07-5578-4396-AF2B-77D421FD7867}" presName="root2" presStyleCnt="0"/>
      <dgm:spPr/>
    </dgm:pt>
    <dgm:pt modelId="{9524DBA9-7D14-4525-ACDE-FE978C4A3182}" type="pres">
      <dgm:prSet presAssocID="{89575D07-5578-4396-AF2B-77D421FD7867}" presName="LevelTwoTextNode" presStyleLbl="node4" presStyleIdx="16" presStyleCnt="24">
        <dgm:presLayoutVars>
          <dgm:chPref val="3"/>
        </dgm:presLayoutVars>
      </dgm:prSet>
      <dgm:spPr/>
    </dgm:pt>
    <dgm:pt modelId="{05EB838B-51C0-4FF9-B5A3-7BA284BCFD88}" type="pres">
      <dgm:prSet presAssocID="{89575D07-5578-4396-AF2B-77D421FD7867}" presName="level3hierChild" presStyleCnt="0"/>
      <dgm:spPr/>
    </dgm:pt>
    <dgm:pt modelId="{67BCDCB2-3A5C-46D3-A739-E9AFDFDA84D0}" type="pres">
      <dgm:prSet presAssocID="{2F2DECA0-0550-4BDE-AAC9-CD7F386B5FD8}" presName="conn2-1" presStyleLbl="parChTrans1D4" presStyleIdx="17" presStyleCnt="24"/>
      <dgm:spPr/>
    </dgm:pt>
    <dgm:pt modelId="{5548BEE0-7D3B-46C7-99D6-09781206E5BC}" type="pres">
      <dgm:prSet presAssocID="{2F2DECA0-0550-4BDE-AAC9-CD7F386B5FD8}" presName="connTx" presStyleLbl="parChTrans1D4" presStyleIdx="17" presStyleCnt="24"/>
      <dgm:spPr/>
    </dgm:pt>
    <dgm:pt modelId="{D95EB9A9-C52E-43FA-81FE-AF9433334BF7}" type="pres">
      <dgm:prSet presAssocID="{5F9214E3-D2F3-4BF0-A25B-99E2C476561A}" presName="root2" presStyleCnt="0"/>
      <dgm:spPr/>
    </dgm:pt>
    <dgm:pt modelId="{FA0B878F-3855-40C0-A6D4-2312587015AE}" type="pres">
      <dgm:prSet presAssocID="{5F9214E3-D2F3-4BF0-A25B-99E2C476561A}" presName="LevelTwoTextNode" presStyleLbl="node4" presStyleIdx="17" presStyleCnt="24">
        <dgm:presLayoutVars>
          <dgm:chPref val="3"/>
        </dgm:presLayoutVars>
      </dgm:prSet>
      <dgm:spPr/>
    </dgm:pt>
    <dgm:pt modelId="{BDA87E39-4EE5-4781-A780-67A4F2CDBAE7}" type="pres">
      <dgm:prSet presAssocID="{5F9214E3-D2F3-4BF0-A25B-99E2C476561A}" presName="level3hierChild" presStyleCnt="0"/>
      <dgm:spPr/>
    </dgm:pt>
    <dgm:pt modelId="{48A08D01-B310-4F71-BF51-8CBF4F5EC257}" type="pres">
      <dgm:prSet presAssocID="{C9EADF36-61C6-486C-9AC5-EA456D68F685}" presName="conn2-1" presStyleLbl="parChTrans1D4" presStyleIdx="18" presStyleCnt="24"/>
      <dgm:spPr/>
    </dgm:pt>
    <dgm:pt modelId="{847E4C28-58D1-46C3-B8F1-1EF581FDA751}" type="pres">
      <dgm:prSet presAssocID="{C9EADF36-61C6-486C-9AC5-EA456D68F685}" presName="connTx" presStyleLbl="parChTrans1D4" presStyleIdx="18" presStyleCnt="24"/>
      <dgm:spPr/>
    </dgm:pt>
    <dgm:pt modelId="{2F84B1D1-75F0-455F-B44F-B7E4CBD60C47}" type="pres">
      <dgm:prSet presAssocID="{E4F4F7EF-3CF2-4CB5-9DC6-D041F8ED98B1}" presName="root2" presStyleCnt="0"/>
      <dgm:spPr/>
    </dgm:pt>
    <dgm:pt modelId="{2986D263-792E-4399-812C-38195A10EEB2}" type="pres">
      <dgm:prSet presAssocID="{E4F4F7EF-3CF2-4CB5-9DC6-D041F8ED98B1}" presName="LevelTwoTextNode" presStyleLbl="node4" presStyleIdx="18" presStyleCnt="24">
        <dgm:presLayoutVars>
          <dgm:chPref val="3"/>
        </dgm:presLayoutVars>
      </dgm:prSet>
      <dgm:spPr/>
    </dgm:pt>
    <dgm:pt modelId="{51F6241B-17A1-4E1A-9422-DDD7C4A824DE}" type="pres">
      <dgm:prSet presAssocID="{E4F4F7EF-3CF2-4CB5-9DC6-D041F8ED98B1}" presName="level3hierChild" presStyleCnt="0"/>
      <dgm:spPr/>
    </dgm:pt>
    <dgm:pt modelId="{101F98EA-5238-4A8C-92E1-555BE5D016F3}" type="pres">
      <dgm:prSet presAssocID="{E64AAEB8-0AB4-4CB9-909E-9DB9D18BFE41}" presName="conn2-1" presStyleLbl="parChTrans1D4" presStyleIdx="19" presStyleCnt="24"/>
      <dgm:spPr/>
    </dgm:pt>
    <dgm:pt modelId="{D5A9B8F0-10C7-4E9B-ABC6-C19D92A10F23}" type="pres">
      <dgm:prSet presAssocID="{E64AAEB8-0AB4-4CB9-909E-9DB9D18BFE41}" presName="connTx" presStyleLbl="parChTrans1D4" presStyleIdx="19" presStyleCnt="24"/>
      <dgm:spPr/>
    </dgm:pt>
    <dgm:pt modelId="{42B3FF65-4E3B-40B5-B5AF-E2B070D91093}" type="pres">
      <dgm:prSet presAssocID="{04415258-F1A3-4BE1-9D34-EAC7D4B23E7C}" presName="root2" presStyleCnt="0"/>
      <dgm:spPr/>
    </dgm:pt>
    <dgm:pt modelId="{7D09C892-5A05-4762-952C-E931F08DF40E}" type="pres">
      <dgm:prSet presAssocID="{04415258-F1A3-4BE1-9D34-EAC7D4B23E7C}" presName="LevelTwoTextNode" presStyleLbl="node4" presStyleIdx="19" presStyleCnt="24">
        <dgm:presLayoutVars>
          <dgm:chPref val="3"/>
        </dgm:presLayoutVars>
      </dgm:prSet>
      <dgm:spPr/>
    </dgm:pt>
    <dgm:pt modelId="{AB4530ED-7AEB-4A94-941B-EEBAC940C9EF}" type="pres">
      <dgm:prSet presAssocID="{04415258-F1A3-4BE1-9D34-EAC7D4B23E7C}" presName="level3hierChild" presStyleCnt="0"/>
      <dgm:spPr/>
    </dgm:pt>
    <dgm:pt modelId="{868C53F9-5375-486B-9528-7D681782A2F2}" type="pres">
      <dgm:prSet presAssocID="{455D3EE3-36C3-41BE-AC44-769C48E165AF}" presName="conn2-1" presStyleLbl="parChTrans1D3" presStyleIdx="5" presStyleCnt="6"/>
      <dgm:spPr/>
    </dgm:pt>
    <dgm:pt modelId="{6C6F08D8-6E79-4749-864F-F1C0C5F8643D}" type="pres">
      <dgm:prSet presAssocID="{455D3EE3-36C3-41BE-AC44-769C48E165AF}" presName="connTx" presStyleLbl="parChTrans1D3" presStyleIdx="5" presStyleCnt="6"/>
      <dgm:spPr/>
    </dgm:pt>
    <dgm:pt modelId="{F5B22100-1E82-4BA7-B8D7-6B1D9BC20220}" type="pres">
      <dgm:prSet presAssocID="{5227FBC8-CA3D-4E2A-A9F7-2B93F2879E1B}" presName="root2" presStyleCnt="0"/>
      <dgm:spPr/>
    </dgm:pt>
    <dgm:pt modelId="{FD090497-AD12-4797-85F6-01587FF9F94A}" type="pres">
      <dgm:prSet presAssocID="{5227FBC8-CA3D-4E2A-A9F7-2B93F2879E1B}" presName="LevelTwoTextNode" presStyleLbl="node3" presStyleIdx="5" presStyleCnt="6" custScaleX="153330" custScaleY="163031" custLinFactX="-3032" custLinFactNeighborX="-100000" custLinFactNeighborY="-17625">
        <dgm:presLayoutVars>
          <dgm:chPref val="3"/>
        </dgm:presLayoutVars>
      </dgm:prSet>
      <dgm:spPr/>
    </dgm:pt>
    <dgm:pt modelId="{40A83D8A-05D4-43D7-858F-691A473A184C}" type="pres">
      <dgm:prSet presAssocID="{5227FBC8-CA3D-4E2A-A9F7-2B93F2879E1B}" presName="level3hierChild" presStyleCnt="0"/>
      <dgm:spPr/>
    </dgm:pt>
    <dgm:pt modelId="{2D65BE65-55D0-4FE5-82EE-497DACE676AD}" type="pres">
      <dgm:prSet presAssocID="{3E32DF62-BEB9-4D8D-BF3F-AB3591DA3D70}" presName="conn2-1" presStyleLbl="parChTrans1D4" presStyleIdx="20" presStyleCnt="24"/>
      <dgm:spPr/>
    </dgm:pt>
    <dgm:pt modelId="{3ACF71B3-510A-4D1E-B156-222C0B7EE3F1}" type="pres">
      <dgm:prSet presAssocID="{3E32DF62-BEB9-4D8D-BF3F-AB3591DA3D70}" presName="connTx" presStyleLbl="parChTrans1D4" presStyleIdx="20" presStyleCnt="24"/>
      <dgm:spPr/>
    </dgm:pt>
    <dgm:pt modelId="{8441DA44-8F0F-4301-AA99-29590E71EF4A}" type="pres">
      <dgm:prSet presAssocID="{D4555D86-661C-407F-859A-27E95B636097}" presName="root2" presStyleCnt="0"/>
      <dgm:spPr/>
    </dgm:pt>
    <dgm:pt modelId="{180B456A-D174-413F-92BC-0B1F1A5B037E}" type="pres">
      <dgm:prSet presAssocID="{D4555D86-661C-407F-859A-27E95B636097}" presName="LevelTwoTextNode" presStyleLbl="node4" presStyleIdx="20" presStyleCnt="24">
        <dgm:presLayoutVars>
          <dgm:chPref val="3"/>
        </dgm:presLayoutVars>
      </dgm:prSet>
      <dgm:spPr/>
    </dgm:pt>
    <dgm:pt modelId="{609B04D8-97D9-433A-B33E-40A19DD594E3}" type="pres">
      <dgm:prSet presAssocID="{D4555D86-661C-407F-859A-27E95B636097}" presName="level3hierChild" presStyleCnt="0"/>
      <dgm:spPr/>
    </dgm:pt>
    <dgm:pt modelId="{804B0003-E710-4E80-8A35-83D8FC392AB5}" type="pres">
      <dgm:prSet presAssocID="{412F7BA6-01DF-4B88-9F6B-E189FCF6E41E}" presName="conn2-1" presStyleLbl="parChTrans1D4" presStyleIdx="21" presStyleCnt="24"/>
      <dgm:spPr/>
    </dgm:pt>
    <dgm:pt modelId="{DFEAD1F2-A154-44F4-9D37-6CF12A2B74C5}" type="pres">
      <dgm:prSet presAssocID="{412F7BA6-01DF-4B88-9F6B-E189FCF6E41E}" presName="connTx" presStyleLbl="parChTrans1D4" presStyleIdx="21" presStyleCnt="24"/>
      <dgm:spPr/>
    </dgm:pt>
    <dgm:pt modelId="{7881A02D-0C9A-41FF-A9C9-D0E7B809715F}" type="pres">
      <dgm:prSet presAssocID="{2680886C-91A0-40E3-857B-F3A547627341}" presName="root2" presStyleCnt="0"/>
      <dgm:spPr/>
    </dgm:pt>
    <dgm:pt modelId="{D49320A7-1B93-44DD-86F7-0AB5D6B0045A}" type="pres">
      <dgm:prSet presAssocID="{2680886C-91A0-40E3-857B-F3A547627341}" presName="LevelTwoTextNode" presStyleLbl="node4" presStyleIdx="21" presStyleCnt="24">
        <dgm:presLayoutVars>
          <dgm:chPref val="3"/>
        </dgm:presLayoutVars>
      </dgm:prSet>
      <dgm:spPr/>
    </dgm:pt>
    <dgm:pt modelId="{DDAB5E74-61D7-445E-A909-D06D94D23BE7}" type="pres">
      <dgm:prSet presAssocID="{2680886C-91A0-40E3-857B-F3A547627341}" presName="level3hierChild" presStyleCnt="0"/>
      <dgm:spPr/>
    </dgm:pt>
    <dgm:pt modelId="{B58D568A-5AC9-476F-B731-055AEDB4A682}" type="pres">
      <dgm:prSet presAssocID="{C5A2165E-4935-4D0F-8407-33C30CE79076}" presName="conn2-1" presStyleLbl="parChTrans1D4" presStyleIdx="22" presStyleCnt="24"/>
      <dgm:spPr/>
    </dgm:pt>
    <dgm:pt modelId="{6828CF91-101D-41A0-8442-479840464875}" type="pres">
      <dgm:prSet presAssocID="{C5A2165E-4935-4D0F-8407-33C30CE79076}" presName="connTx" presStyleLbl="parChTrans1D4" presStyleIdx="22" presStyleCnt="24"/>
      <dgm:spPr/>
    </dgm:pt>
    <dgm:pt modelId="{D82AB99D-8520-4678-800F-8C2DF68F1DAD}" type="pres">
      <dgm:prSet presAssocID="{E836FFF8-8F96-4BD7-9B91-85BD5E6DDB7A}" presName="root2" presStyleCnt="0"/>
      <dgm:spPr/>
    </dgm:pt>
    <dgm:pt modelId="{2223EB39-CEA3-4FD1-AFA7-1DA2A9781BBD}" type="pres">
      <dgm:prSet presAssocID="{E836FFF8-8F96-4BD7-9B91-85BD5E6DDB7A}" presName="LevelTwoTextNode" presStyleLbl="node4" presStyleIdx="22" presStyleCnt="24">
        <dgm:presLayoutVars>
          <dgm:chPref val="3"/>
        </dgm:presLayoutVars>
      </dgm:prSet>
      <dgm:spPr/>
    </dgm:pt>
    <dgm:pt modelId="{291C77F7-F10B-4CC3-970E-0FDCD7ED38A5}" type="pres">
      <dgm:prSet presAssocID="{E836FFF8-8F96-4BD7-9B91-85BD5E6DDB7A}" presName="level3hierChild" presStyleCnt="0"/>
      <dgm:spPr/>
    </dgm:pt>
    <dgm:pt modelId="{F57AF34D-9DD3-43A3-92EC-0F135150E56C}" type="pres">
      <dgm:prSet presAssocID="{60B8FD4C-5BED-45E2-A6BD-5374C0577681}" presName="conn2-1" presStyleLbl="parChTrans1D4" presStyleIdx="23" presStyleCnt="24"/>
      <dgm:spPr/>
    </dgm:pt>
    <dgm:pt modelId="{BAAB211C-4D21-4D26-811B-471A2D7D25A1}" type="pres">
      <dgm:prSet presAssocID="{60B8FD4C-5BED-45E2-A6BD-5374C0577681}" presName="connTx" presStyleLbl="parChTrans1D4" presStyleIdx="23" presStyleCnt="24"/>
      <dgm:spPr/>
    </dgm:pt>
    <dgm:pt modelId="{A857E527-A8B9-4105-9ED0-22351A0DF76A}" type="pres">
      <dgm:prSet presAssocID="{DB66D602-AD2D-4F56-B3D4-1A1A5A2E8A1E}" presName="root2" presStyleCnt="0"/>
      <dgm:spPr/>
    </dgm:pt>
    <dgm:pt modelId="{33C652FF-0B50-4C68-805B-75BCC22775CE}" type="pres">
      <dgm:prSet presAssocID="{DB66D602-AD2D-4F56-B3D4-1A1A5A2E8A1E}" presName="LevelTwoTextNode" presStyleLbl="node4" presStyleIdx="23" presStyleCnt="24">
        <dgm:presLayoutVars>
          <dgm:chPref val="3"/>
        </dgm:presLayoutVars>
      </dgm:prSet>
      <dgm:spPr/>
    </dgm:pt>
    <dgm:pt modelId="{D3A2EF35-1524-49C4-848D-54B6C07837A0}" type="pres">
      <dgm:prSet presAssocID="{DB66D602-AD2D-4F56-B3D4-1A1A5A2E8A1E}" presName="level3hierChild" presStyleCnt="0"/>
      <dgm:spPr/>
    </dgm:pt>
  </dgm:ptLst>
  <dgm:cxnLst>
    <dgm:cxn modelId="{00905902-B329-416A-83A0-BDFDD1D97BFD}" type="presOf" srcId="{B470B85A-6D3D-4B81-BA3E-DA1DD0F0AA97}" destId="{EE168313-46F3-4F4F-91BF-1149F4649D6F}" srcOrd="0" destOrd="0" presId="urn:microsoft.com/office/officeart/2005/8/layout/hierarchy2"/>
    <dgm:cxn modelId="{B2D33B04-2F6E-4AC1-9301-554071035B5F}" type="presOf" srcId="{132064E3-D788-4283-A424-BA119806C3C1}" destId="{794C0C75-7C61-4D4A-9B58-515C8EF1DC3A}" srcOrd="0" destOrd="0" presId="urn:microsoft.com/office/officeart/2005/8/layout/hierarchy2"/>
    <dgm:cxn modelId="{952B1105-26C6-4A64-ACE3-ED948B6F765B}" type="presOf" srcId="{ADC7F418-118C-4106-AA16-7166B91DC761}" destId="{FA0C0824-CFE6-4E4F-93BF-83694E24CCD5}" srcOrd="0" destOrd="0" presId="urn:microsoft.com/office/officeart/2005/8/layout/hierarchy2"/>
    <dgm:cxn modelId="{6309C005-A0D1-40BD-BBBC-40CEC884D629}" srcId="{6E800124-3C47-4BB4-BBEB-8CCCE4BC8483}" destId="{D4ED0425-7687-466A-B941-524111AE54E8}" srcOrd="2" destOrd="0" parTransId="{6D4C04DE-7968-4E13-8C16-2DE43B755454}" sibTransId="{53258C14-B842-4826-A81F-F902052FC1E9}"/>
    <dgm:cxn modelId="{B4D6E805-C9B0-4B12-B27F-EF22085E7A19}" type="presOf" srcId="{5A701015-D08A-4B5F-B3AA-5D0A1165B2A7}" destId="{1E3ABB17-12E3-4C6C-9F23-C202E275689D}" srcOrd="0" destOrd="0" presId="urn:microsoft.com/office/officeart/2005/8/layout/hierarchy2"/>
    <dgm:cxn modelId="{E21EB606-2BCB-4726-8F61-FF6E0BF376A4}" type="presOf" srcId="{C7CEDC83-AE6D-4E14-AB1F-275F63B04909}" destId="{48DD3294-0BFB-40E8-AA7F-139DD2DBFDE7}" srcOrd="1" destOrd="0" presId="urn:microsoft.com/office/officeart/2005/8/layout/hierarchy2"/>
    <dgm:cxn modelId="{4CF4C006-E593-4D4D-AA2A-F40E1B0DFADB}" type="presOf" srcId="{19193EAC-9244-4779-94DF-B36FC09572D1}" destId="{FC02CE74-6AD4-47D3-BF3B-CE6D299B342E}" srcOrd="1" destOrd="0" presId="urn:microsoft.com/office/officeart/2005/8/layout/hierarchy2"/>
    <dgm:cxn modelId="{04992409-CB19-4105-A323-678A82B3B0C2}" srcId="{4DF7AFA9-383D-4620-897B-3D400262D53A}" destId="{5227FBC8-CA3D-4E2A-A9F7-2B93F2879E1B}" srcOrd="2" destOrd="0" parTransId="{455D3EE3-36C3-41BE-AC44-769C48E165AF}" sibTransId="{2E7299F4-C1BF-4487-A76D-8AF9F2647315}"/>
    <dgm:cxn modelId="{77DB6D0C-37D7-451A-AB85-48D2AE1487EF}" type="presOf" srcId="{A88B0221-927D-4D10-8185-56CA39DB1A14}" destId="{4B67E6C8-F78D-4B2C-B5BB-EBB0889D2034}" srcOrd="1" destOrd="0" presId="urn:microsoft.com/office/officeart/2005/8/layout/hierarchy2"/>
    <dgm:cxn modelId="{CEA10E0D-AFE6-48A4-AE2B-7F276D6A0C8F}" type="presOf" srcId="{7A00DD4D-1303-4DA5-8DA0-13123EF7A556}" destId="{61462F2C-4D41-41FE-8388-7F8725D9668B}" srcOrd="0" destOrd="0" presId="urn:microsoft.com/office/officeart/2005/8/layout/hierarchy2"/>
    <dgm:cxn modelId="{627C3510-5B09-4AE8-97F3-376377AA68A8}" srcId="{78B1FC3F-B083-4E76-A541-7C3B8A19EEFA}" destId="{78DCD956-A91E-466E-B83E-C0B1EA1CF8E3}" srcOrd="2" destOrd="0" parTransId="{C7CEDC83-AE6D-4E14-AB1F-275F63B04909}" sibTransId="{2F8FA9AC-4C5E-480F-9E54-2C36D3D7C67D}"/>
    <dgm:cxn modelId="{0872AF12-C26D-4FAF-8C11-8B50DACC5A7B}" type="presOf" srcId="{8632CB19-2827-4BCC-9EF1-88B9A438B241}" destId="{24B13475-D65C-4495-948A-5D9F643572A3}" srcOrd="0" destOrd="0" presId="urn:microsoft.com/office/officeart/2005/8/layout/hierarchy2"/>
    <dgm:cxn modelId="{7E563813-77BF-4911-9A01-822645313B04}" type="presOf" srcId="{B921F7C1-F213-40E3-A681-B4923AE05216}" destId="{6314B642-DB85-48A4-9D6F-D7483A77278F}" srcOrd="1" destOrd="0" presId="urn:microsoft.com/office/officeart/2005/8/layout/hierarchy2"/>
    <dgm:cxn modelId="{B7C3B314-0F26-431F-9AE6-10895FDE1833}" type="presOf" srcId="{04415258-F1A3-4BE1-9D34-EAC7D4B23E7C}" destId="{7D09C892-5A05-4762-952C-E931F08DF40E}" srcOrd="0" destOrd="0" presId="urn:microsoft.com/office/officeart/2005/8/layout/hierarchy2"/>
    <dgm:cxn modelId="{ED587F15-9F1F-4CCA-90EB-7E435A07DA9C}" type="presOf" srcId="{60B8FD4C-5BED-45E2-A6BD-5374C0577681}" destId="{BAAB211C-4D21-4D26-811B-471A2D7D25A1}" srcOrd="1" destOrd="0" presId="urn:microsoft.com/office/officeart/2005/8/layout/hierarchy2"/>
    <dgm:cxn modelId="{9861A01A-24C5-47FD-AB8F-89846A11157C}" type="presOf" srcId="{11425009-61B6-4DAA-AC0D-389A8B9DC9F2}" destId="{917CC3E1-9909-4BC9-8197-BEC7C9DA5802}" srcOrd="1" destOrd="0" presId="urn:microsoft.com/office/officeart/2005/8/layout/hierarchy2"/>
    <dgm:cxn modelId="{6556971F-B59A-4FA2-B4CF-F0F81E423C16}" srcId="{5227FBC8-CA3D-4E2A-A9F7-2B93F2879E1B}" destId="{D4555D86-661C-407F-859A-27E95B636097}" srcOrd="0" destOrd="0" parTransId="{3E32DF62-BEB9-4D8D-BF3F-AB3591DA3D70}" sibTransId="{28AFE9E1-0953-46E2-810D-5678CA7B3AF7}"/>
    <dgm:cxn modelId="{5A6E9320-A8EF-4721-A784-C1A12B229941}" type="presOf" srcId="{455D3EE3-36C3-41BE-AC44-769C48E165AF}" destId="{6C6F08D8-6E79-4749-864F-F1C0C5F8643D}" srcOrd="1" destOrd="0" presId="urn:microsoft.com/office/officeart/2005/8/layout/hierarchy2"/>
    <dgm:cxn modelId="{F422AC20-796C-4F78-A626-739531109852}" type="presOf" srcId="{06427AB6-051F-48D4-A0D5-861F504D241F}" destId="{6040E64D-AFC7-47BE-AAA3-FEC8FD3FB01B}" srcOrd="1" destOrd="0" presId="urn:microsoft.com/office/officeart/2005/8/layout/hierarchy2"/>
    <dgm:cxn modelId="{1FF85122-742B-4462-A3B2-6C699DAABFB5}" type="presOf" srcId="{E4F4F7EF-3CF2-4CB5-9DC6-D041F8ED98B1}" destId="{2986D263-792E-4399-812C-38195A10EEB2}" srcOrd="0" destOrd="0" presId="urn:microsoft.com/office/officeart/2005/8/layout/hierarchy2"/>
    <dgm:cxn modelId="{A4ED4B25-61F5-4B25-AE21-C1B25EC4A96F}" type="presOf" srcId="{E28C647F-DA89-4BDD-A887-10F95B6481CE}" destId="{1EB4F4E3-C72B-43D0-8116-A892DDC596BA}" srcOrd="0" destOrd="0" presId="urn:microsoft.com/office/officeart/2005/8/layout/hierarchy2"/>
    <dgm:cxn modelId="{62479F27-273B-48C2-B29B-8D2B1C8B2D04}" type="presOf" srcId="{3E57EB36-91F6-4DE7-B9AC-1EB7D7B2AD7E}" destId="{CF3D177D-709A-45BB-95A8-762FBDB04781}" srcOrd="0" destOrd="0" presId="urn:microsoft.com/office/officeart/2005/8/layout/hierarchy2"/>
    <dgm:cxn modelId="{149EAC27-1C71-47A3-A6CE-5988FD4D0606}" srcId="{8015D666-4B60-4739-BB0F-55AA130ACD84}" destId="{21DA8F1B-0E7C-43D0-84D2-3B91DF86EE20}" srcOrd="2" destOrd="0" parTransId="{14407BAC-0C7C-437F-A6B2-15E16F63BF67}" sibTransId="{32FD42B9-C007-431D-8831-5D2C68505793}"/>
    <dgm:cxn modelId="{6FFA332B-5D8E-4874-B3B2-79A1DAD100FE}" type="presOf" srcId="{372FE775-0927-44D8-865E-4F6C77C86E3B}" destId="{8398C138-735A-4F5B-A50A-379A6022E78C}" srcOrd="1" destOrd="0" presId="urn:microsoft.com/office/officeart/2005/8/layout/hierarchy2"/>
    <dgm:cxn modelId="{C063D234-3F2B-4BA5-8275-E759E614F78D}" type="presOf" srcId="{14407BAC-0C7C-437F-A6B2-15E16F63BF67}" destId="{0BA16392-F762-4E7A-B6B0-D33CF3228239}" srcOrd="0" destOrd="0" presId="urn:microsoft.com/office/officeart/2005/8/layout/hierarchy2"/>
    <dgm:cxn modelId="{114B5636-4A06-4BAD-9547-2387FB8BD341}" type="presOf" srcId="{C9EADF36-61C6-486C-9AC5-EA456D68F685}" destId="{847E4C28-58D1-46C3-B8F1-1EF581FDA751}" srcOrd="1" destOrd="0" presId="urn:microsoft.com/office/officeart/2005/8/layout/hierarchy2"/>
    <dgm:cxn modelId="{B120BB39-1500-45E4-8556-9FAF3E63AB52}" type="presOf" srcId="{4DC2C7DF-F468-4526-BC6B-9D3CBD5C1CF6}" destId="{FFEAF4C2-C632-46AE-B656-464C8F0030D5}" srcOrd="0" destOrd="0" presId="urn:microsoft.com/office/officeart/2005/8/layout/hierarchy2"/>
    <dgm:cxn modelId="{8547163B-D7F7-40F4-B635-C034E1131E88}" type="presOf" srcId="{523771C5-449F-46AD-BFD5-4706750A3DDD}" destId="{0693AFE3-9548-4626-9280-35BDF4B67AC5}" srcOrd="1" destOrd="0" presId="urn:microsoft.com/office/officeart/2005/8/layout/hierarchy2"/>
    <dgm:cxn modelId="{DAA32E3C-213F-4B23-8611-C7442BDA250F}" type="presOf" srcId="{5A701015-D08A-4B5F-B3AA-5D0A1165B2A7}" destId="{FF3E3EAC-4615-4BB7-8767-F3BACB291320}" srcOrd="1" destOrd="0" presId="urn:microsoft.com/office/officeart/2005/8/layout/hierarchy2"/>
    <dgm:cxn modelId="{463A533D-5289-4113-9D74-67E8EE034642}" type="presOf" srcId="{E64AAEB8-0AB4-4CB9-909E-9DB9D18BFE41}" destId="{D5A9B8F0-10C7-4E9B-ABC6-C19D92A10F23}" srcOrd="1" destOrd="0" presId="urn:microsoft.com/office/officeart/2005/8/layout/hierarchy2"/>
    <dgm:cxn modelId="{3FF97740-4AF7-4810-8241-862C5FBF1A4F}" type="presOf" srcId="{60B8FD4C-5BED-45E2-A6BD-5374C0577681}" destId="{F57AF34D-9DD3-43A3-92EC-0F135150E56C}" srcOrd="0" destOrd="0" presId="urn:microsoft.com/office/officeart/2005/8/layout/hierarchy2"/>
    <dgm:cxn modelId="{B7EEB15B-B5E6-41F7-8515-287E1C98C042}" srcId="{78B1FC3F-B083-4E76-A541-7C3B8A19EEFA}" destId="{E0839740-99ED-4DD3-9822-8C9DCFDA3356}" srcOrd="1" destOrd="0" parTransId="{ADC7F418-118C-4106-AA16-7166B91DC761}" sibTransId="{BC39AF0D-B88C-4C38-B1B4-5FB079D1E354}"/>
    <dgm:cxn modelId="{4DB0E45B-2372-416E-8E2B-7B9CB39FD3FC}" type="presOf" srcId="{AB0789A4-4CB6-46E5-A290-907ED845FC5D}" destId="{BFAE0C08-901D-4D6A-9767-368595767FB9}" srcOrd="1" destOrd="0" presId="urn:microsoft.com/office/officeart/2005/8/layout/hierarchy2"/>
    <dgm:cxn modelId="{F956C55C-84F6-4739-8DF7-B0E388CF5259}" type="presOf" srcId="{3E32DF62-BEB9-4D8D-BF3F-AB3591DA3D70}" destId="{2D65BE65-55D0-4FE5-82EE-497DACE676AD}" srcOrd="0" destOrd="0" presId="urn:microsoft.com/office/officeart/2005/8/layout/hierarchy2"/>
    <dgm:cxn modelId="{22F31C5E-281C-4104-92E0-69296FE9E586}" type="presOf" srcId="{7A00DD4D-1303-4DA5-8DA0-13123EF7A556}" destId="{EC75F957-3EDD-44D4-A6AC-30A8AF7CC08D}" srcOrd="1" destOrd="0" presId="urn:microsoft.com/office/officeart/2005/8/layout/hierarchy2"/>
    <dgm:cxn modelId="{BDC63E60-1227-4200-8372-47772AAC20A6}" type="presOf" srcId="{B921F7C1-F213-40E3-A681-B4923AE05216}" destId="{2FC10E31-A245-4400-B708-C02BCA482D12}" srcOrd="0" destOrd="0" presId="urn:microsoft.com/office/officeart/2005/8/layout/hierarchy2"/>
    <dgm:cxn modelId="{D9B50463-F93A-4108-BA11-0B70EB446B6B}" type="presOf" srcId="{AFC79244-BAAC-4D20-9FEC-6EAD43A5D2D8}" destId="{A17CBBED-8AEC-45B5-B0BA-D96440D6E32E}" srcOrd="0" destOrd="0" presId="urn:microsoft.com/office/officeart/2005/8/layout/hierarchy2"/>
    <dgm:cxn modelId="{589C8363-919E-487F-9487-16F7F29E99A4}" type="presOf" srcId="{4DCD1190-F670-4B4F-930A-1F86B44BF655}" destId="{D5131F5D-A388-47DC-917B-44033ABE47E8}" srcOrd="1" destOrd="0" presId="urn:microsoft.com/office/officeart/2005/8/layout/hierarchy2"/>
    <dgm:cxn modelId="{49F5EA64-DC64-41B2-91B1-979ED6724534}" type="presOf" srcId="{8632CB19-2827-4BCC-9EF1-88B9A438B241}" destId="{A8CAC7F2-632B-4B74-A1F4-DF7FF28CB1E3}" srcOrd="1" destOrd="0" presId="urn:microsoft.com/office/officeart/2005/8/layout/hierarchy2"/>
    <dgm:cxn modelId="{0A67CC65-378D-4EE3-8966-41D4053A2F4B}" type="presOf" srcId="{E64AAEB8-0AB4-4CB9-909E-9DB9D18BFE41}" destId="{101F98EA-5238-4A8C-92E1-555BE5D016F3}" srcOrd="0" destOrd="0" presId="urn:microsoft.com/office/officeart/2005/8/layout/hierarchy2"/>
    <dgm:cxn modelId="{ECC22666-6CB1-464E-9E56-91C5D89E2E6B}" srcId="{78B1FC3F-B083-4E76-A541-7C3B8A19EEFA}" destId="{732CE476-45B2-453F-8FAD-F871686C3D87}" srcOrd="3" destOrd="0" parTransId="{19193EAC-9244-4779-94DF-B36FC09572D1}" sibTransId="{7D98926B-E675-4554-97D2-28627C463FBA}"/>
    <dgm:cxn modelId="{A4DD6A66-E52F-4C97-946A-628830EE66BA}" srcId="{BC927182-734D-40AE-910D-4B5E240296B2}" destId="{4DF7AFA9-383D-4620-897B-3D400262D53A}" srcOrd="1" destOrd="0" parTransId="{294A0CFA-EF9B-4023-99E7-F60EE9309BA4}" sibTransId="{2966A4EF-81E4-4C91-9BBF-9AF597A00FE7}"/>
    <dgm:cxn modelId="{B3B5A466-26FD-4D75-9020-0F75CF9FBFD2}" srcId="{5083A2AE-4168-446E-9C24-FD04BA7B3734}" destId="{89575D07-5578-4396-AF2B-77D421FD7867}" srcOrd="0" destOrd="0" parTransId="{AB0789A4-4CB6-46E5-A290-907ED845FC5D}" sibTransId="{E1C11E66-80B9-4196-8F51-C9407EFE0001}"/>
    <dgm:cxn modelId="{6F186747-B744-4D62-B2C2-B8AC012C73A2}" type="presOf" srcId="{DB66D602-AD2D-4F56-B3D4-1A1A5A2E8A1E}" destId="{33C652FF-0B50-4C68-805B-75BCC22775CE}" srcOrd="0" destOrd="0" presId="urn:microsoft.com/office/officeart/2005/8/layout/hierarchy2"/>
    <dgm:cxn modelId="{B5358C67-F1BB-475B-BB8D-0ABE55529444}" srcId="{4DF7AFA9-383D-4620-897B-3D400262D53A}" destId="{8015D666-4B60-4739-BB0F-55AA130ACD84}" srcOrd="0" destOrd="0" parTransId="{6B0982C6-9702-4068-BAFB-4A2CF2F321BE}" sibTransId="{F144DECC-350B-400C-9967-7E1EE780E9E6}"/>
    <dgm:cxn modelId="{25C5CB67-AC7E-4A96-A730-65C565CD9D93}" srcId="{78B1FC3F-B083-4E76-A541-7C3B8A19EEFA}" destId="{5392D9F7-3AD6-4693-A051-15759CBD5FC2}" srcOrd="0" destOrd="0" parTransId="{A88B0221-927D-4D10-8185-56CA39DB1A14}" sibTransId="{5C7BB1FA-B66D-415C-A0BB-79E52148473C}"/>
    <dgm:cxn modelId="{9202014B-3D30-4000-8ED3-757CFDDACA14}" type="presOf" srcId="{FDE2D1E3-9D27-40C5-8CFB-103C3455B25C}" destId="{5EE880A4-862B-4EB3-9B2F-7E3AD76EFB25}" srcOrd="1" destOrd="0" presId="urn:microsoft.com/office/officeart/2005/8/layout/hierarchy2"/>
    <dgm:cxn modelId="{46AF316B-3867-4BBF-B9B0-ADD8D19043FA}" type="presOf" srcId="{6B0982C6-9702-4068-BAFB-4A2CF2F321BE}" destId="{6DB88A57-15C2-4069-8FE9-18A752FAE27A}" srcOrd="1" destOrd="0" presId="urn:microsoft.com/office/officeart/2005/8/layout/hierarchy2"/>
    <dgm:cxn modelId="{89810D6D-7B31-4363-AFD0-798412FD9C3D}" type="presOf" srcId="{836D6208-78CE-499A-854A-BED925DD2C40}" destId="{CF2B1A93-DDB3-4E5B-8DAF-BECCFEA8C9EF}" srcOrd="1" destOrd="0" presId="urn:microsoft.com/office/officeart/2005/8/layout/hierarchy2"/>
    <dgm:cxn modelId="{B8D5756F-132E-4742-A891-639EC5E307B8}" type="presOf" srcId="{C9AC7F6D-FABE-4BCC-A6BA-F2C4491EA234}" destId="{5E748983-EEC9-4B63-B98F-664C488463EA}" srcOrd="0" destOrd="0" presId="urn:microsoft.com/office/officeart/2005/8/layout/hierarchy2"/>
    <dgm:cxn modelId="{71EEDE4F-737B-4FD2-BB58-6976BE6CB1E9}" type="presOf" srcId="{732CE476-45B2-453F-8FAD-F871686C3D87}" destId="{DC6E1981-010A-49C8-B01E-5BD06B810ACF}" srcOrd="0" destOrd="0" presId="urn:microsoft.com/office/officeart/2005/8/layout/hierarchy2"/>
    <dgm:cxn modelId="{D423BC50-884E-4078-B4B8-E7FACC2C7478}" type="presOf" srcId="{78B1FC3F-B083-4E76-A541-7C3B8A19EEFA}" destId="{8D32F860-F441-4C29-A46F-ECA1C7A9E466}" srcOrd="0" destOrd="0" presId="urn:microsoft.com/office/officeart/2005/8/layout/hierarchy2"/>
    <dgm:cxn modelId="{0B6DB351-7F19-4943-9090-71B8C1C11C6D}" type="presOf" srcId="{6D4C04DE-7968-4E13-8C16-2DE43B755454}" destId="{60C81FD3-9A76-44F5-B5E9-008446366EE2}" srcOrd="0" destOrd="0" presId="urn:microsoft.com/office/officeart/2005/8/layout/hierarchy2"/>
    <dgm:cxn modelId="{22628854-8AA2-454E-B7BE-4EC07FD38F9F}" srcId="{8015D666-4B60-4739-BB0F-55AA130ACD84}" destId="{AA4373C4-288C-4861-8E36-BF6C518E71A1}" srcOrd="1" destOrd="0" parTransId="{372FE775-0927-44D8-865E-4F6C77C86E3B}" sibTransId="{B599231D-D057-4794-9235-9513B10129DE}"/>
    <dgm:cxn modelId="{5DB77C75-43B5-4C30-838C-85F61C45B5E6}" type="presOf" srcId="{5227FBC8-CA3D-4E2A-A9F7-2B93F2879E1B}" destId="{FD090497-AD12-4797-85F6-01587FF9F94A}" srcOrd="0" destOrd="0" presId="urn:microsoft.com/office/officeart/2005/8/layout/hierarchy2"/>
    <dgm:cxn modelId="{0D2ACF76-79E8-4B77-A54F-7C6896B0BC39}" type="presOf" srcId="{372FE775-0927-44D8-865E-4F6C77C86E3B}" destId="{5F21A8CA-6536-4D26-8B61-0765E31C29F6}" srcOrd="0" destOrd="0" presId="urn:microsoft.com/office/officeart/2005/8/layout/hierarchy2"/>
    <dgm:cxn modelId="{2A0FAF58-AB0A-4F06-9AD8-17DA841814E5}" type="presOf" srcId="{412F7BA6-01DF-4B88-9F6B-E189FCF6E41E}" destId="{804B0003-E710-4E80-8A35-83D8FC392AB5}" srcOrd="0" destOrd="0" presId="urn:microsoft.com/office/officeart/2005/8/layout/hierarchy2"/>
    <dgm:cxn modelId="{C8C5B07A-CAA1-4AD8-B51C-6C95F81292AE}" srcId="{C9AC7F6D-FABE-4BCC-A6BA-F2C4491EA234}" destId="{78B1FC3F-B083-4E76-A541-7C3B8A19EEFA}" srcOrd="0" destOrd="0" parTransId="{4DCD1190-F670-4B4F-930A-1F86B44BF655}" sibTransId="{32E1D501-ADE2-4ECD-AE1A-08DF0B303560}"/>
    <dgm:cxn modelId="{52ECC57D-0A70-490C-ADFD-1E073143B8C6}" type="presOf" srcId="{C5A2165E-4935-4D0F-8407-33C30CE79076}" destId="{6828CF91-101D-41A0-8442-479840464875}" srcOrd="1" destOrd="0" presId="urn:microsoft.com/office/officeart/2005/8/layout/hierarchy2"/>
    <dgm:cxn modelId="{76BD097E-BE9C-4FCC-932D-B31E40383AC3}" type="presOf" srcId="{3E32DF62-BEB9-4D8D-BF3F-AB3591DA3D70}" destId="{3ACF71B3-510A-4D1E-B156-222C0B7EE3F1}" srcOrd="1" destOrd="0" presId="urn:microsoft.com/office/officeart/2005/8/layout/hierarchy2"/>
    <dgm:cxn modelId="{35F00C84-73CB-4080-ACBA-6EC842085B28}" type="presOf" srcId="{6B0982C6-9702-4068-BAFB-4A2CF2F321BE}" destId="{5F42F4F5-E5CC-4158-A08D-8E25E957CF9E}" srcOrd="0" destOrd="0" presId="urn:microsoft.com/office/officeart/2005/8/layout/hierarchy2"/>
    <dgm:cxn modelId="{21F6C885-29E3-4535-8043-99BBB67639FE}" srcId="{5083A2AE-4168-446E-9C24-FD04BA7B3734}" destId="{5F9214E3-D2F3-4BF0-A25B-99E2C476561A}" srcOrd="1" destOrd="0" parTransId="{2F2DECA0-0550-4BDE-AAC9-CD7F386B5FD8}" sibTransId="{D082E9E4-F4A8-4BBF-A0E2-4915D5FC68EA}"/>
    <dgm:cxn modelId="{042D7A88-3FBA-4D44-86CD-A17B4A1A17B7}" srcId="{BC927182-734D-40AE-910D-4B5E240296B2}" destId="{C9AC7F6D-FABE-4BCC-A6BA-F2C4491EA234}" srcOrd="0" destOrd="0" parTransId="{5A701015-D08A-4B5F-B3AA-5D0A1165B2A7}" sibTransId="{8F66A5B0-D3DB-4642-B81C-E8BF524A9D80}"/>
    <dgm:cxn modelId="{8294568F-D889-497A-84CF-2B7088E90FD9}" srcId="{4DC2C7DF-F468-4526-BC6B-9D3CBD5C1CF6}" destId="{6D244DEB-51FA-4B4D-AB11-901F856BD459}" srcOrd="3" destOrd="0" parTransId="{132064E3-D788-4283-A424-BA119806C3C1}" sibTransId="{56E50029-7169-4010-B6FD-A39CC9D73D21}"/>
    <dgm:cxn modelId="{83EFD391-2933-4EC1-A008-A6948A996993}" type="presOf" srcId="{F9F3E21E-0DC8-48F0-B17F-3A9C8680BDF6}" destId="{339F440C-2E96-490F-AD17-931B6C3FC448}" srcOrd="0" destOrd="0" presId="urn:microsoft.com/office/officeart/2005/8/layout/hierarchy2"/>
    <dgm:cxn modelId="{45E9DF91-64DE-484E-A5AE-86B462110C3B}" type="presOf" srcId="{14407BAC-0C7C-437F-A6B2-15E16F63BF67}" destId="{95C818B6-B02D-4AE4-AD1F-3FE01987CC77}" srcOrd="1" destOrd="0" presId="urn:microsoft.com/office/officeart/2005/8/layout/hierarchy2"/>
    <dgm:cxn modelId="{3D463192-8CDE-45F6-86B4-A450BA8F0854}" type="presOf" srcId="{E836FFF8-8F96-4BD7-9B91-85BD5E6DDB7A}" destId="{2223EB39-CEA3-4FD1-AFA7-1DA2A9781BBD}" srcOrd="0" destOrd="0" presId="urn:microsoft.com/office/officeart/2005/8/layout/hierarchy2"/>
    <dgm:cxn modelId="{57B13292-2B8C-40CB-B149-EB050DEB39FA}" type="presOf" srcId="{C5A2165E-4935-4D0F-8407-33C30CE79076}" destId="{B58D568A-5AC9-476F-B731-055AEDB4A682}" srcOrd="0" destOrd="0" presId="urn:microsoft.com/office/officeart/2005/8/layout/hierarchy2"/>
    <dgm:cxn modelId="{3C136493-1367-4C81-827A-A0E452E26C53}" srcId="{4DC2C7DF-F468-4526-BC6B-9D3CBD5C1CF6}" destId="{3E57EB36-91F6-4DE7-B9AC-1EB7D7B2AD7E}" srcOrd="0" destOrd="0" parTransId="{8632CB19-2827-4BCC-9EF1-88B9A438B241}" sibTransId="{B0C72F03-9472-4056-BFF2-570C60EBDD69}"/>
    <dgm:cxn modelId="{B5524097-8FDF-441E-B5CA-80A8316D6E42}" type="presOf" srcId="{11425009-61B6-4DAA-AC0D-389A8B9DC9F2}" destId="{E46E3C14-463B-40C5-AB16-5B208E12AEF9}" srcOrd="0" destOrd="0" presId="urn:microsoft.com/office/officeart/2005/8/layout/hierarchy2"/>
    <dgm:cxn modelId="{83A4B397-092E-4EAA-A5C5-D1A86A2DBAB3}" type="presOf" srcId="{455D3EE3-36C3-41BE-AC44-769C48E165AF}" destId="{868C53F9-5375-486B-9528-7D681782A2F2}" srcOrd="0" destOrd="0" presId="urn:microsoft.com/office/officeart/2005/8/layout/hierarchy2"/>
    <dgm:cxn modelId="{6C136F98-B257-4E49-BB94-8B264254A5CB}" type="presOf" srcId="{2F2DECA0-0550-4BDE-AAC9-CD7F386B5FD8}" destId="{5548BEE0-7D3B-46C7-99D6-09781206E5BC}" srcOrd="1" destOrd="0" presId="urn:microsoft.com/office/officeart/2005/8/layout/hierarchy2"/>
    <dgm:cxn modelId="{0E29979D-4207-40C5-A93B-FFEABDDBB84A}" type="presOf" srcId="{D4555D86-661C-407F-859A-27E95B636097}" destId="{180B456A-D174-413F-92BC-0B1F1A5B037E}" srcOrd="0" destOrd="0" presId="urn:microsoft.com/office/officeart/2005/8/layout/hierarchy2"/>
    <dgm:cxn modelId="{FBE1CA9D-1ADF-431D-B368-BDB98F842942}" srcId="{C9AC7F6D-FABE-4BCC-A6BA-F2C4491EA234}" destId="{4DC2C7DF-F468-4526-BC6B-9D3CBD5C1CF6}" srcOrd="1" destOrd="0" parTransId="{482BF4CD-7FEA-4DBD-84F0-8AF89280DBAB}" sibTransId="{1166C491-EA9B-42AA-989A-36E73ED5B077}"/>
    <dgm:cxn modelId="{DDC7229E-4F7A-4715-8916-773950D48492}" srcId="{4DC2C7DF-F468-4526-BC6B-9D3CBD5C1CF6}" destId="{EAA1AD0B-0D0C-4360-830D-11BC887F5B57}" srcOrd="1" destOrd="0" parTransId="{11425009-61B6-4DAA-AC0D-389A8B9DC9F2}" sibTransId="{361A3D44-DE3E-4E38-BE0F-0F60DDF8BD0C}"/>
    <dgm:cxn modelId="{C1A9C4A0-EE4D-4A1D-B47D-14306B93603C}" type="presOf" srcId="{AA4373C4-288C-4861-8E36-BF6C518E71A1}" destId="{5B0D62B3-2830-419F-B64C-985BB2DB2B61}" srcOrd="0" destOrd="0" presId="urn:microsoft.com/office/officeart/2005/8/layout/hierarchy2"/>
    <dgm:cxn modelId="{3AFDF7A0-0FD5-40D9-A6BB-FBC1692E3E6E}" type="presOf" srcId="{482BF4CD-7FEA-4DBD-84F0-8AF89280DBAB}" destId="{B131EDAF-FC9B-4933-8D9C-BE66EBD6A9B9}" srcOrd="1" destOrd="0" presId="urn:microsoft.com/office/officeart/2005/8/layout/hierarchy2"/>
    <dgm:cxn modelId="{AAF42FA2-0093-463B-BFA4-B5ABAFA6EC87}" type="presOf" srcId="{B2ED353D-1594-4670-9DB0-B18FFF10243F}" destId="{2D71C174-054F-433D-B787-F4BB0CF229A3}" srcOrd="1" destOrd="0" presId="urn:microsoft.com/office/officeart/2005/8/layout/hierarchy2"/>
    <dgm:cxn modelId="{10FDFBA4-A9E0-4CA5-8771-A570849B2719}" srcId="{5227FBC8-CA3D-4E2A-A9F7-2B93F2879E1B}" destId="{DB66D602-AD2D-4F56-B3D4-1A1A5A2E8A1E}" srcOrd="3" destOrd="0" parTransId="{60B8FD4C-5BED-45E2-A6BD-5374C0577681}" sibTransId="{29F08E34-E275-4921-A15A-2B9942DF8A4B}"/>
    <dgm:cxn modelId="{44E4A6A7-281B-4183-9941-6C5274D721E3}" srcId="{C9AC7F6D-FABE-4BCC-A6BA-F2C4491EA234}" destId="{6E800124-3C47-4BB4-BBEB-8CCCE4BC8483}" srcOrd="2" destOrd="0" parTransId="{AFC79244-BAAC-4D20-9FEC-6EAD43A5D2D8}" sibTransId="{0F4426B6-A261-4A1E-A7AB-699C9E7494F1}"/>
    <dgm:cxn modelId="{37C554A9-3AD4-423F-ABCD-029878946150}" type="presOf" srcId="{5F9214E3-D2F3-4BF0-A25B-99E2C476561A}" destId="{FA0B878F-3855-40C0-A6D4-2312587015AE}" srcOrd="0" destOrd="0" presId="urn:microsoft.com/office/officeart/2005/8/layout/hierarchy2"/>
    <dgm:cxn modelId="{2E11B9AA-C944-41F8-87D9-86B66BFB2AAD}" srcId="{5083A2AE-4168-446E-9C24-FD04BA7B3734}" destId="{04415258-F1A3-4BE1-9D34-EAC7D4B23E7C}" srcOrd="3" destOrd="0" parTransId="{E64AAEB8-0AB4-4CB9-909E-9DB9D18BFE41}" sibTransId="{A457F94D-3B6E-48E8-B610-432CF6C66867}"/>
    <dgm:cxn modelId="{DB6243AB-3447-452E-9983-B5F46A35677F}" type="presOf" srcId="{132064E3-D788-4283-A424-BA119806C3C1}" destId="{E7D6D57F-DAC0-45F8-94FD-E2CDC75B3E78}" srcOrd="1" destOrd="0" presId="urn:microsoft.com/office/officeart/2005/8/layout/hierarchy2"/>
    <dgm:cxn modelId="{6ED94BAB-D975-401A-B00D-529D2E6B68D9}" type="presOf" srcId="{89575D07-5578-4396-AF2B-77D421FD7867}" destId="{9524DBA9-7D14-4525-ACDE-FE978C4A3182}" srcOrd="0" destOrd="0" presId="urn:microsoft.com/office/officeart/2005/8/layout/hierarchy2"/>
    <dgm:cxn modelId="{E80458AE-B060-4A62-A886-D7BA469755BE}" type="presOf" srcId="{EAA1AD0B-0D0C-4360-830D-11BC887F5B57}" destId="{50C3BAB2-D3D5-4301-B386-838B70CF2094}" srcOrd="0" destOrd="0" presId="urn:microsoft.com/office/officeart/2005/8/layout/hierarchy2"/>
    <dgm:cxn modelId="{70D362B0-72BC-46C7-8928-1BEB8AAC1F5B}" type="presOf" srcId="{6D244DEB-51FA-4B4D-AB11-901F856BD459}" destId="{2F155C50-DA08-4C77-A24C-8CADD4013126}" srcOrd="0" destOrd="0" presId="urn:microsoft.com/office/officeart/2005/8/layout/hierarchy2"/>
    <dgm:cxn modelId="{5F0BACB1-9073-45FF-B795-0D3DDC06D682}" srcId="{4DC2C7DF-F468-4526-BC6B-9D3CBD5C1CF6}" destId="{F7DACF0B-E47B-49D7-8903-85F49B4778EA}" srcOrd="2" destOrd="0" parTransId="{836D6208-78CE-499A-854A-BED925DD2C40}" sibTransId="{C8C21534-3C9E-4A04-8390-A18F7BB58513}"/>
    <dgm:cxn modelId="{E6F96FB2-2714-415E-A60E-57DCBD30E09B}" type="presOf" srcId="{523771C5-449F-46AD-BFD5-4706750A3DDD}" destId="{3319882D-ED50-4C2B-B3DB-B025DE0E0AB5}" srcOrd="0" destOrd="0" presId="urn:microsoft.com/office/officeart/2005/8/layout/hierarchy2"/>
    <dgm:cxn modelId="{C794BCB4-DDA0-4EFB-B506-F19619BAD409}" type="presOf" srcId="{1CCC6EA5-A367-4533-AC6B-28687F09D298}" destId="{4A5C82A4-3B96-430E-91A9-41AB3A11C9D5}" srcOrd="0" destOrd="0" presId="urn:microsoft.com/office/officeart/2005/8/layout/hierarchy2"/>
    <dgm:cxn modelId="{6EDBF0B6-28B4-4C52-B769-1BDF23E7CEDD}" type="presOf" srcId="{AFC79244-BAAC-4D20-9FEC-6EAD43A5D2D8}" destId="{40357A85-2D83-4AC3-8BB9-F24F38BF510B}" srcOrd="1" destOrd="0" presId="urn:microsoft.com/office/officeart/2005/8/layout/hierarchy2"/>
    <dgm:cxn modelId="{7B7766B7-BA74-40AA-BF2C-1FCAFEC981DD}" srcId="{6E800124-3C47-4BB4-BBEB-8CCCE4BC8483}" destId="{940ECB28-2A67-406E-ADDB-6DEFE7130566}" srcOrd="1" destOrd="0" parTransId="{B2ED353D-1594-4670-9DB0-B18FFF10243F}" sibTransId="{2008DCA5-BF41-4A4A-8873-9CDFE39C1A4D}"/>
    <dgm:cxn modelId="{481992B8-91B0-4970-AEB7-A6ED6C0D53EE}" type="presOf" srcId="{F7DACF0B-E47B-49D7-8903-85F49B4778EA}" destId="{81E84545-DE53-4EF3-9FDA-610D57D07677}" srcOrd="0" destOrd="0" presId="urn:microsoft.com/office/officeart/2005/8/layout/hierarchy2"/>
    <dgm:cxn modelId="{8252CEB8-68F6-446E-811C-AC00AC2D6EC3}" type="presOf" srcId="{21DA8F1B-0E7C-43D0-84D2-3B91DF86EE20}" destId="{34B1AE6D-FA37-455D-B7F7-0DEAFF2388C3}" srcOrd="0" destOrd="0" presId="urn:microsoft.com/office/officeart/2005/8/layout/hierarchy2"/>
    <dgm:cxn modelId="{570531BB-784B-4F31-A43F-7CB7134B089C}" type="presOf" srcId="{C9EADF36-61C6-486C-9AC5-EA456D68F685}" destId="{48A08D01-B310-4F71-BF51-8CBF4F5EC257}" srcOrd="0" destOrd="0" presId="urn:microsoft.com/office/officeart/2005/8/layout/hierarchy2"/>
    <dgm:cxn modelId="{A8A4C5C2-0EEB-4E48-84A0-A363008966B8}" srcId="{6E800124-3C47-4BB4-BBEB-8CCCE4BC8483}" destId="{E28C647F-DA89-4BDD-A887-10F95B6481CE}" srcOrd="0" destOrd="0" parTransId="{B921F7C1-F213-40E3-A681-B4923AE05216}" sibTransId="{055E1091-8DBC-4188-ACA3-90D1905A737F}"/>
    <dgm:cxn modelId="{88587FC4-1E0C-46E5-AA4C-03F7C379F0DE}" type="presOf" srcId="{294A0CFA-EF9B-4023-99E7-F60EE9309BA4}" destId="{FCBF9029-4B5F-4259-B20A-8C735FC49E84}" srcOrd="0" destOrd="0" presId="urn:microsoft.com/office/officeart/2005/8/layout/hierarchy2"/>
    <dgm:cxn modelId="{67258FC4-E934-4BE7-B8C2-31DB5ED9B771}" type="presOf" srcId="{412F7BA6-01DF-4B88-9F6B-E189FCF6E41E}" destId="{DFEAD1F2-A154-44F4-9D37-6CF12A2B74C5}" srcOrd="1" destOrd="0" presId="urn:microsoft.com/office/officeart/2005/8/layout/hierarchy2"/>
    <dgm:cxn modelId="{79FF74C5-E334-49BF-92F7-D524F94D5C67}" type="presOf" srcId="{B2ED353D-1594-4670-9DB0-B18FFF10243F}" destId="{2E7BE288-8DB9-46A1-AC57-1040F9F6DEE8}" srcOrd="0" destOrd="0" presId="urn:microsoft.com/office/officeart/2005/8/layout/hierarchy2"/>
    <dgm:cxn modelId="{6164BDC9-9269-4EE3-9E54-2D5A495FB17C}" type="presOf" srcId="{5392D9F7-3AD6-4693-A051-15759CBD5FC2}" destId="{EB95B515-C7B5-4D56-9C52-74ED4FB8580E}" srcOrd="0" destOrd="0" presId="urn:microsoft.com/office/officeart/2005/8/layout/hierarchy2"/>
    <dgm:cxn modelId="{C0171CCA-FA49-4E24-9583-88363640B4D8}" srcId="{5083A2AE-4168-446E-9C24-FD04BA7B3734}" destId="{E4F4F7EF-3CF2-4CB5-9DC6-D041F8ED98B1}" srcOrd="2" destOrd="0" parTransId="{C9EADF36-61C6-486C-9AC5-EA456D68F685}" sibTransId="{51394D78-8C04-43A9-A9F5-31D2C18D7BFE}"/>
    <dgm:cxn modelId="{A6BAA8CB-068D-4F9C-9488-0A39FAB91B96}" srcId="{699DE5A5-DC7E-4C27-BBB7-D71DD0951C26}" destId="{BC927182-734D-40AE-910D-4B5E240296B2}" srcOrd="0" destOrd="0" parTransId="{33031DBC-287F-4C59-9E0F-39247C864A91}" sibTransId="{1226B6A7-09CC-4724-8FF8-2FF8619D9A7A}"/>
    <dgm:cxn modelId="{018787CD-8734-4FBF-8992-213707DE36FD}" type="presOf" srcId="{C7CEDC83-AE6D-4E14-AB1F-275F63B04909}" destId="{90961333-F531-47E5-B2A9-D43528E8A413}" srcOrd="0" destOrd="0" presId="urn:microsoft.com/office/officeart/2005/8/layout/hierarchy2"/>
    <dgm:cxn modelId="{602F7FD0-3CDE-4518-86A3-6323554D2261}" type="presOf" srcId="{78DCD956-A91E-466E-B83E-C0B1EA1CF8E3}" destId="{5089C149-8DF5-44C4-9577-F65DDA6671BB}" srcOrd="0" destOrd="0" presId="urn:microsoft.com/office/officeart/2005/8/layout/hierarchy2"/>
    <dgm:cxn modelId="{E26997D0-FD4F-4E2E-BA0F-ED83428A334B}" type="presOf" srcId="{ADC7F418-118C-4106-AA16-7166B91DC761}" destId="{76AEBBF6-3BF9-41A9-ABB3-DC1FC931EEAF}" srcOrd="1" destOrd="0" presId="urn:microsoft.com/office/officeart/2005/8/layout/hierarchy2"/>
    <dgm:cxn modelId="{F4E429D1-EAC0-4CEB-AC35-67EF0B0718DC}" type="presOf" srcId="{5083A2AE-4168-446E-9C24-FD04BA7B3734}" destId="{3E6A94D0-14BF-4BFF-92DA-1A26BED1F8EC}" srcOrd="0" destOrd="0" presId="urn:microsoft.com/office/officeart/2005/8/layout/hierarchy2"/>
    <dgm:cxn modelId="{00AE8BD1-D7A0-4558-8F56-5A59EF0D7E3F}" type="presOf" srcId="{482BF4CD-7FEA-4DBD-84F0-8AF89280DBAB}" destId="{175B2CE8-D910-4A5D-A0E2-671A723F55E6}" srcOrd="0" destOrd="0" presId="urn:microsoft.com/office/officeart/2005/8/layout/hierarchy2"/>
    <dgm:cxn modelId="{08F446D5-4A73-40E5-97B9-6AED80B62667}" type="presOf" srcId="{2F2DECA0-0550-4BDE-AAC9-CD7F386B5FD8}" destId="{67BCDCB2-3A5C-46D3-A739-E9AFDFDA84D0}" srcOrd="0" destOrd="0" presId="urn:microsoft.com/office/officeart/2005/8/layout/hierarchy2"/>
    <dgm:cxn modelId="{59D04ED5-F27F-448F-B424-F6213448219D}" srcId="{4DF7AFA9-383D-4620-897B-3D400262D53A}" destId="{5083A2AE-4168-446E-9C24-FD04BA7B3734}" srcOrd="1" destOrd="0" parTransId="{523771C5-449F-46AD-BFD5-4706750A3DDD}" sibTransId="{F640AB46-B8A9-47FC-BAE7-CF3D306ACEEF}"/>
    <dgm:cxn modelId="{F956B4D7-2F28-47EA-983A-9CEA00DFE68D}" type="presOf" srcId="{4DF7AFA9-383D-4620-897B-3D400262D53A}" destId="{0F9F6AD6-974C-4B42-A4DC-78B23CBCC3BA}" srcOrd="0" destOrd="0" presId="urn:microsoft.com/office/officeart/2005/8/layout/hierarchy2"/>
    <dgm:cxn modelId="{8A5EC8D7-A609-4140-8D64-2E9AEA263B46}" type="presOf" srcId="{A88B0221-927D-4D10-8185-56CA39DB1A14}" destId="{1F10E8AD-212D-4C30-A615-1E76224E0199}" srcOrd="0" destOrd="0" presId="urn:microsoft.com/office/officeart/2005/8/layout/hierarchy2"/>
    <dgm:cxn modelId="{3DE410D8-9C48-4E01-9921-D5EA743FBA51}" type="presOf" srcId="{699DE5A5-DC7E-4C27-BBB7-D71DD0951C26}" destId="{E2EB7F47-9FEA-440C-8D0F-274B00E61F29}" srcOrd="0" destOrd="0" presId="urn:microsoft.com/office/officeart/2005/8/layout/hierarchy2"/>
    <dgm:cxn modelId="{AB42CAD9-2A43-41A1-859F-11802B2672A9}" type="presOf" srcId="{19193EAC-9244-4779-94DF-B36FC09572D1}" destId="{C5D69969-2A71-4EA7-93E2-157A20C03CCD}" srcOrd="0" destOrd="0" presId="urn:microsoft.com/office/officeart/2005/8/layout/hierarchy2"/>
    <dgm:cxn modelId="{69D6E6DC-1340-4B98-993F-D4BD3BD01537}" type="presOf" srcId="{BC927182-734D-40AE-910D-4B5E240296B2}" destId="{954CBE2E-2DE4-48DA-A93D-B70AC8BF084B}" srcOrd="0" destOrd="0" presId="urn:microsoft.com/office/officeart/2005/8/layout/hierarchy2"/>
    <dgm:cxn modelId="{3F2E4AE0-4C47-4B39-BF36-88C1C66A71E1}" type="presOf" srcId="{8015D666-4B60-4739-BB0F-55AA130ACD84}" destId="{FAACA92C-664E-4F28-A14D-62B4FCD3B34A}" srcOrd="0" destOrd="0" presId="urn:microsoft.com/office/officeart/2005/8/layout/hierarchy2"/>
    <dgm:cxn modelId="{31ECAAE0-E8C3-40BE-81BD-A6E261A3CCCB}" type="presOf" srcId="{D4ED0425-7687-466A-B941-524111AE54E8}" destId="{D59A2596-2356-46E3-B8D5-C7674A35329F}" srcOrd="0" destOrd="0" presId="urn:microsoft.com/office/officeart/2005/8/layout/hierarchy2"/>
    <dgm:cxn modelId="{23A22AE2-1236-4D49-BD05-EBB68F9CD1A9}" type="presOf" srcId="{6D4C04DE-7968-4E13-8C16-2DE43B755454}" destId="{D6892F4C-A82D-4325-ABA7-2FF24C80E75D}" srcOrd="1" destOrd="0" presId="urn:microsoft.com/office/officeart/2005/8/layout/hierarchy2"/>
    <dgm:cxn modelId="{87117EE3-DFE9-49C1-8CDF-0248B3D4AB11}" type="presOf" srcId="{4DCD1190-F670-4B4F-930A-1F86B44BF655}" destId="{F6AC7FF7-C5B1-4D9F-ADF5-FA82F5BCA875}" srcOrd="0" destOrd="0" presId="urn:microsoft.com/office/officeart/2005/8/layout/hierarchy2"/>
    <dgm:cxn modelId="{4911D8E7-2DEE-421D-A634-C60CED2A3C22}" srcId="{8015D666-4B60-4739-BB0F-55AA130ACD84}" destId="{1CCC6EA5-A367-4533-AC6B-28687F09D298}" srcOrd="0" destOrd="0" parTransId="{FDE2D1E3-9D27-40C5-8CFB-103C3455B25C}" sibTransId="{CD7A97D3-DE7E-471F-887E-0AA989DC3612}"/>
    <dgm:cxn modelId="{EB1A74E8-126D-4F2D-B347-13835EB7BFA5}" type="presOf" srcId="{06427AB6-051F-48D4-A0D5-861F504D241F}" destId="{98C4FD0B-720D-4DB0-9955-9E7E068619A6}" srcOrd="0" destOrd="0" presId="urn:microsoft.com/office/officeart/2005/8/layout/hierarchy2"/>
    <dgm:cxn modelId="{1D07BFEC-7207-406A-A9E6-F29D7B3F5F9F}" type="presOf" srcId="{2680886C-91A0-40E3-857B-F3A547627341}" destId="{D49320A7-1B93-44DD-86F7-0AB5D6B0045A}" srcOrd="0" destOrd="0" presId="urn:microsoft.com/office/officeart/2005/8/layout/hierarchy2"/>
    <dgm:cxn modelId="{6CEB31ED-0172-4BF7-B334-A9AF9F0269BC}" type="presOf" srcId="{E0839740-99ED-4DD3-9822-8C9DCFDA3356}" destId="{7A046D7B-CB22-4DDE-9A58-E105B9BAA747}" srcOrd="0" destOrd="0" presId="urn:microsoft.com/office/officeart/2005/8/layout/hierarchy2"/>
    <dgm:cxn modelId="{82DF01F3-09E7-4CE5-A60F-BBF088B8C60D}" type="presOf" srcId="{836D6208-78CE-499A-854A-BED925DD2C40}" destId="{54FA9FE8-3FB6-406E-98A1-19095AFCB0B2}" srcOrd="0" destOrd="0" presId="urn:microsoft.com/office/officeart/2005/8/layout/hierarchy2"/>
    <dgm:cxn modelId="{E6B80FF3-980F-40D6-9778-E0820FF3457A}" type="presOf" srcId="{AB0789A4-4CB6-46E5-A290-907ED845FC5D}" destId="{680E9E0D-DEAB-4332-A15B-02EFB6DEBFD7}" srcOrd="0" destOrd="0" presId="urn:microsoft.com/office/officeart/2005/8/layout/hierarchy2"/>
    <dgm:cxn modelId="{C9B0A4F3-122B-4D4B-8251-038EA2FE399B}" type="presOf" srcId="{940ECB28-2A67-406E-ADDB-6DEFE7130566}" destId="{AC4F4950-3FCC-4EAF-A2CE-156A4255F915}" srcOrd="0" destOrd="0" presId="urn:microsoft.com/office/officeart/2005/8/layout/hierarchy2"/>
    <dgm:cxn modelId="{97F412F4-0A2F-4257-BC71-EAADDBAF3B36}" srcId="{5227FBC8-CA3D-4E2A-A9F7-2B93F2879E1B}" destId="{2680886C-91A0-40E3-857B-F3A547627341}" srcOrd="1" destOrd="0" parTransId="{412F7BA6-01DF-4B88-9F6B-E189FCF6E41E}" sibTransId="{D39E3B9A-A52D-42DB-AE6C-70C2B925F5EA}"/>
    <dgm:cxn modelId="{64177BF7-8B26-4AFA-8560-9880B5FCD13E}" srcId="{6E800124-3C47-4BB4-BBEB-8CCCE4BC8483}" destId="{B470B85A-6D3D-4B81-BA3E-DA1DD0F0AA97}" srcOrd="3" destOrd="0" parTransId="{06427AB6-051F-48D4-A0D5-861F504D241F}" sibTransId="{A757FA2E-E023-4F51-8C2D-836A51124206}"/>
    <dgm:cxn modelId="{681437F9-A692-4D73-B7DD-00862B87A94C}" type="presOf" srcId="{294A0CFA-EF9B-4023-99E7-F60EE9309BA4}" destId="{159A36F6-9BE8-45AD-9DD1-3B2ED174B504}" srcOrd="1" destOrd="0" presId="urn:microsoft.com/office/officeart/2005/8/layout/hierarchy2"/>
    <dgm:cxn modelId="{C33464F9-025A-4FD0-9F2F-2F463A61E92C}" type="presOf" srcId="{FDE2D1E3-9D27-40C5-8CFB-103C3455B25C}" destId="{DF8EA299-B0C4-45CB-83A5-C9D944401761}" srcOrd="0" destOrd="0" presId="urn:microsoft.com/office/officeart/2005/8/layout/hierarchy2"/>
    <dgm:cxn modelId="{52076CFD-DAA6-4E95-8A43-B47E8DA4141D}" srcId="{5227FBC8-CA3D-4E2A-A9F7-2B93F2879E1B}" destId="{E836FFF8-8F96-4BD7-9B91-85BD5E6DDB7A}" srcOrd="2" destOrd="0" parTransId="{C5A2165E-4935-4D0F-8407-33C30CE79076}" sibTransId="{863C15C4-B4CB-4139-AFF0-EFC9E9B91523}"/>
    <dgm:cxn modelId="{BD6186FE-9431-4C81-A597-2F467C7B8346}" srcId="{8015D666-4B60-4739-BB0F-55AA130ACD84}" destId="{F9F3E21E-0DC8-48F0-B17F-3A9C8680BDF6}" srcOrd="3" destOrd="0" parTransId="{7A00DD4D-1303-4DA5-8DA0-13123EF7A556}" sibTransId="{EA6F624D-AA1F-4144-8381-C9EBAD8E56C6}"/>
    <dgm:cxn modelId="{A2E2F3FF-B7BF-4C78-809B-43186671E87F}" type="presOf" srcId="{6E800124-3C47-4BB4-BBEB-8CCCE4BC8483}" destId="{3E61667F-9167-4510-BA26-6D2A1548DC43}" srcOrd="0" destOrd="0" presId="urn:microsoft.com/office/officeart/2005/8/layout/hierarchy2"/>
    <dgm:cxn modelId="{0A0D5129-01CF-4611-8C84-FCFC7304B12C}" type="presParOf" srcId="{E2EB7F47-9FEA-440C-8D0F-274B00E61F29}" destId="{EAE8CE77-3E9F-4397-A516-FD225BA80F84}" srcOrd="0" destOrd="0" presId="urn:microsoft.com/office/officeart/2005/8/layout/hierarchy2"/>
    <dgm:cxn modelId="{D72DC071-F3A5-421F-8FD8-718E6101CD1F}" type="presParOf" srcId="{EAE8CE77-3E9F-4397-A516-FD225BA80F84}" destId="{954CBE2E-2DE4-48DA-A93D-B70AC8BF084B}" srcOrd="0" destOrd="0" presId="urn:microsoft.com/office/officeart/2005/8/layout/hierarchy2"/>
    <dgm:cxn modelId="{35105CCD-A6D4-422D-8999-CD908BF35A12}" type="presParOf" srcId="{EAE8CE77-3E9F-4397-A516-FD225BA80F84}" destId="{CF9A5299-FF8C-4F50-9C61-CA4341C62779}" srcOrd="1" destOrd="0" presId="urn:microsoft.com/office/officeart/2005/8/layout/hierarchy2"/>
    <dgm:cxn modelId="{633738C4-BB05-4CD8-BEED-3977C7F464E1}" type="presParOf" srcId="{CF9A5299-FF8C-4F50-9C61-CA4341C62779}" destId="{1E3ABB17-12E3-4C6C-9F23-C202E275689D}" srcOrd="0" destOrd="0" presId="urn:microsoft.com/office/officeart/2005/8/layout/hierarchy2"/>
    <dgm:cxn modelId="{9A0A8DB7-94E6-4C8D-BE6D-6E7A892CC433}" type="presParOf" srcId="{1E3ABB17-12E3-4C6C-9F23-C202E275689D}" destId="{FF3E3EAC-4615-4BB7-8767-F3BACB291320}" srcOrd="0" destOrd="0" presId="urn:microsoft.com/office/officeart/2005/8/layout/hierarchy2"/>
    <dgm:cxn modelId="{85B87F31-933A-4492-8897-BBA751D33E05}" type="presParOf" srcId="{CF9A5299-FF8C-4F50-9C61-CA4341C62779}" destId="{E3DB531B-176A-423E-A4F4-1BB78F472B62}" srcOrd="1" destOrd="0" presId="urn:microsoft.com/office/officeart/2005/8/layout/hierarchy2"/>
    <dgm:cxn modelId="{279F072E-B9AD-4D14-95E3-898DE7932688}" type="presParOf" srcId="{E3DB531B-176A-423E-A4F4-1BB78F472B62}" destId="{5E748983-EEC9-4B63-B98F-664C488463EA}" srcOrd="0" destOrd="0" presId="urn:microsoft.com/office/officeart/2005/8/layout/hierarchy2"/>
    <dgm:cxn modelId="{CC9FF266-546C-489A-A3EC-AF33C64796D4}" type="presParOf" srcId="{E3DB531B-176A-423E-A4F4-1BB78F472B62}" destId="{A44DE175-E3C0-44E3-92FB-9DC733BBC331}" srcOrd="1" destOrd="0" presId="urn:microsoft.com/office/officeart/2005/8/layout/hierarchy2"/>
    <dgm:cxn modelId="{655DF417-0C16-4827-9FB7-BC736EC95136}" type="presParOf" srcId="{A44DE175-E3C0-44E3-92FB-9DC733BBC331}" destId="{F6AC7FF7-C5B1-4D9F-ADF5-FA82F5BCA875}" srcOrd="0" destOrd="0" presId="urn:microsoft.com/office/officeart/2005/8/layout/hierarchy2"/>
    <dgm:cxn modelId="{1EB0994B-3527-4347-87F3-56A42EFA5D20}" type="presParOf" srcId="{F6AC7FF7-C5B1-4D9F-ADF5-FA82F5BCA875}" destId="{D5131F5D-A388-47DC-917B-44033ABE47E8}" srcOrd="0" destOrd="0" presId="urn:microsoft.com/office/officeart/2005/8/layout/hierarchy2"/>
    <dgm:cxn modelId="{88AEAA95-64BF-4965-BC63-4FAEFE109F29}" type="presParOf" srcId="{A44DE175-E3C0-44E3-92FB-9DC733BBC331}" destId="{9174E648-3406-4C8E-AB76-8E41E44EBD2D}" srcOrd="1" destOrd="0" presId="urn:microsoft.com/office/officeart/2005/8/layout/hierarchy2"/>
    <dgm:cxn modelId="{5C87AF28-7F3E-4771-97C6-42EB24009E76}" type="presParOf" srcId="{9174E648-3406-4C8E-AB76-8E41E44EBD2D}" destId="{8D32F860-F441-4C29-A46F-ECA1C7A9E466}" srcOrd="0" destOrd="0" presId="urn:microsoft.com/office/officeart/2005/8/layout/hierarchy2"/>
    <dgm:cxn modelId="{65FF35D5-CDBD-4F58-BAA9-54C9D0E60898}" type="presParOf" srcId="{9174E648-3406-4C8E-AB76-8E41E44EBD2D}" destId="{2F950D92-DC54-4096-B7B0-E8DD5A896959}" srcOrd="1" destOrd="0" presId="urn:microsoft.com/office/officeart/2005/8/layout/hierarchy2"/>
    <dgm:cxn modelId="{85631F78-82F0-436F-A6E4-046A23FFAE0A}" type="presParOf" srcId="{2F950D92-DC54-4096-B7B0-E8DD5A896959}" destId="{1F10E8AD-212D-4C30-A615-1E76224E0199}" srcOrd="0" destOrd="0" presId="urn:microsoft.com/office/officeart/2005/8/layout/hierarchy2"/>
    <dgm:cxn modelId="{B6794306-EA72-47E7-8274-37A95A6B15AC}" type="presParOf" srcId="{1F10E8AD-212D-4C30-A615-1E76224E0199}" destId="{4B67E6C8-F78D-4B2C-B5BB-EBB0889D2034}" srcOrd="0" destOrd="0" presId="urn:microsoft.com/office/officeart/2005/8/layout/hierarchy2"/>
    <dgm:cxn modelId="{B61860B5-78B9-4592-AC36-4C0E2E18B085}" type="presParOf" srcId="{2F950D92-DC54-4096-B7B0-E8DD5A896959}" destId="{FA522B2E-9B79-4BED-A856-2E87F5C3C05A}" srcOrd="1" destOrd="0" presId="urn:microsoft.com/office/officeart/2005/8/layout/hierarchy2"/>
    <dgm:cxn modelId="{8E0924DC-6545-4D37-ADC3-E431DBBD3C26}" type="presParOf" srcId="{FA522B2E-9B79-4BED-A856-2E87F5C3C05A}" destId="{EB95B515-C7B5-4D56-9C52-74ED4FB8580E}" srcOrd="0" destOrd="0" presId="urn:microsoft.com/office/officeart/2005/8/layout/hierarchy2"/>
    <dgm:cxn modelId="{75E969A6-A218-4CBD-A73E-8A902040E673}" type="presParOf" srcId="{FA522B2E-9B79-4BED-A856-2E87F5C3C05A}" destId="{FE412207-4A7A-46F7-AC7C-5C93DF37C03A}" srcOrd="1" destOrd="0" presId="urn:microsoft.com/office/officeart/2005/8/layout/hierarchy2"/>
    <dgm:cxn modelId="{FBDA28A8-803E-44E4-82A9-EA4ADC93C8D7}" type="presParOf" srcId="{2F950D92-DC54-4096-B7B0-E8DD5A896959}" destId="{FA0C0824-CFE6-4E4F-93BF-83694E24CCD5}" srcOrd="2" destOrd="0" presId="urn:microsoft.com/office/officeart/2005/8/layout/hierarchy2"/>
    <dgm:cxn modelId="{19E42D3E-5FFC-4566-A41F-4DB2922C7EBF}" type="presParOf" srcId="{FA0C0824-CFE6-4E4F-93BF-83694E24CCD5}" destId="{76AEBBF6-3BF9-41A9-ABB3-DC1FC931EEAF}" srcOrd="0" destOrd="0" presId="urn:microsoft.com/office/officeart/2005/8/layout/hierarchy2"/>
    <dgm:cxn modelId="{1630DC51-46C4-4C37-A023-58EAB58DC82A}" type="presParOf" srcId="{2F950D92-DC54-4096-B7B0-E8DD5A896959}" destId="{6269DC00-9C4F-4B2B-9964-D37C03206525}" srcOrd="3" destOrd="0" presId="urn:microsoft.com/office/officeart/2005/8/layout/hierarchy2"/>
    <dgm:cxn modelId="{0299D9F7-DF8D-4126-A387-A65D4E7C7CF2}" type="presParOf" srcId="{6269DC00-9C4F-4B2B-9964-D37C03206525}" destId="{7A046D7B-CB22-4DDE-9A58-E105B9BAA747}" srcOrd="0" destOrd="0" presId="urn:microsoft.com/office/officeart/2005/8/layout/hierarchy2"/>
    <dgm:cxn modelId="{4E9182E6-607E-426A-936F-0CCECF6EF23D}" type="presParOf" srcId="{6269DC00-9C4F-4B2B-9964-D37C03206525}" destId="{A58D9BFD-83CC-4CD2-A6D4-7BF7611F7EFD}" srcOrd="1" destOrd="0" presId="urn:microsoft.com/office/officeart/2005/8/layout/hierarchy2"/>
    <dgm:cxn modelId="{B083B3CB-E6DD-4976-8018-13D983B7C818}" type="presParOf" srcId="{2F950D92-DC54-4096-B7B0-E8DD5A896959}" destId="{90961333-F531-47E5-B2A9-D43528E8A413}" srcOrd="4" destOrd="0" presId="urn:microsoft.com/office/officeart/2005/8/layout/hierarchy2"/>
    <dgm:cxn modelId="{F6B5900C-5B73-465B-AC79-FE5AD60D14C5}" type="presParOf" srcId="{90961333-F531-47E5-B2A9-D43528E8A413}" destId="{48DD3294-0BFB-40E8-AA7F-139DD2DBFDE7}" srcOrd="0" destOrd="0" presId="urn:microsoft.com/office/officeart/2005/8/layout/hierarchy2"/>
    <dgm:cxn modelId="{F55655CC-1815-474D-AAA2-515E920E0DA2}" type="presParOf" srcId="{2F950D92-DC54-4096-B7B0-E8DD5A896959}" destId="{B021CAB9-D3A1-454B-B745-85C827B3F47C}" srcOrd="5" destOrd="0" presId="urn:microsoft.com/office/officeart/2005/8/layout/hierarchy2"/>
    <dgm:cxn modelId="{B0D732D5-128B-49E9-B15C-562B8A19D16F}" type="presParOf" srcId="{B021CAB9-D3A1-454B-B745-85C827B3F47C}" destId="{5089C149-8DF5-44C4-9577-F65DDA6671BB}" srcOrd="0" destOrd="0" presId="urn:microsoft.com/office/officeart/2005/8/layout/hierarchy2"/>
    <dgm:cxn modelId="{8950B7B5-A281-4546-8CA4-FE08C4058CDD}" type="presParOf" srcId="{B021CAB9-D3A1-454B-B745-85C827B3F47C}" destId="{CB41DCB9-F89E-4866-AA24-DAC84D896397}" srcOrd="1" destOrd="0" presId="urn:microsoft.com/office/officeart/2005/8/layout/hierarchy2"/>
    <dgm:cxn modelId="{30A690F7-CE52-4CD2-9D13-7E5E431BA25B}" type="presParOf" srcId="{2F950D92-DC54-4096-B7B0-E8DD5A896959}" destId="{C5D69969-2A71-4EA7-93E2-157A20C03CCD}" srcOrd="6" destOrd="0" presId="urn:microsoft.com/office/officeart/2005/8/layout/hierarchy2"/>
    <dgm:cxn modelId="{779E03D8-7DF3-4369-A3DD-5617CBECDA46}" type="presParOf" srcId="{C5D69969-2A71-4EA7-93E2-157A20C03CCD}" destId="{FC02CE74-6AD4-47D3-BF3B-CE6D299B342E}" srcOrd="0" destOrd="0" presId="urn:microsoft.com/office/officeart/2005/8/layout/hierarchy2"/>
    <dgm:cxn modelId="{EB81DCEF-48A1-4391-8EF6-5B3CB0FB0C18}" type="presParOf" srcId="{2F950D92-DC54-4096-B7B0-E8DD5A896959}" destId="{3FBAE69F-9A66-4E50-9F19-A035A7D3864A}" srcOrd="7" destOrd="0" presId="urn:microsoft.com/office/officeart/2005/8/layout/hierarchy2"/>
    <dgm:cxn modelId="{CC8F2C20-EBFC-4FE4-B89A-E71CF68A9E84}" type="presParOf" srcId="{3FBAE69F-9A66-4E50-9F19-A035A7D3864A}" destId="{DC6E1981-010A-49C8-B01E-5BD06B810ACF}" srcOrd="0" destOrd="0" presId="urn:microsoft.com/office/officeart/2005/8/layout/hierarchy2"/>
    <dgm:cxn modelId="{C883B0C6-08DF-4A8A-BB52-87B1FAF28B55}" type="presParOf" srcId="{3FBAE69F-9A66-4E50-9F19-A035A7D3864A}" destId="{AA52F65E-13F2-496A-AC8D-F693B5B2F414}" srcOrd="1" destOrd="0" presId="urn:microsoft.com/office/officeart/2005/8/layout/hierarchy2"/>
    <dgm:cxn modelId="{56A4B36A-7AD8-4934-958F-921E80346847}" type="presParOf" srcId="{A44DE175-E3C0-44E3-92FB-9DC733BBC331}" destId="{175B2CE8-D910-4A5D-A0E2-671A723F55E6}" srcOrd="2" destOrd="0" presId="urn:microsoft.com/office/officeart/2005/8/layout/hierarchy2"/>
    <dgm:cxn modelId="{9BAE984F-D057-4669-AD08-5C859AC3A9D7}" type="presParOf" srcId="{175B2CE8-D910-4A5D-A0E2-671A723F55E6}" destId="{B131EDAF-FC9B-4933-8D9C-BE66EBD6A9B9}" srcOrd="0" destOrd="0" presId="urn:microsoft.com/office/officeart/2005/8/layout/hierarchy2"/>
    <dgm:cxn modelId="{4C14349A-099A-4D67-B0A8-604A71F34CE0}" type="presParOf" srcId="{A44DE175-E3C0-44E3-92FB-9DC733BBC331}" destId="{2826300D-DAA8-4938-8669-CC214C4C8E68}" srcOrd="3" destOrd="0" presId="urn:microsoft.com/office/officeart/2005/8/layout/hierarchy2"/>
    <dgm:cxn modelId="{3E124C96-3DE9-4601-9937-546BD48D0932}" type="presParOf" srcId="{2826300D-DAA8-4938-8669-CC214C4C8E68}" destId="{FFEAF4C2-C632-46AE-B656-464C8F0030D5}" srcOrd="0" destOrd="0" presId="urn:microsoft.com/office/officeart/2005/8/layout/hierarchy2"/>
    <dgm:cxn modelId="{A4A3BDFE-EBFD-4225-AFCE-354270E19DCC}" type="presParOf" srcId="{2826300D-DAA8-4938-8669-CC214C4C8E68}" destId="{D2020F02-1A2A-46CA-A875-934B7D348347}" srcOrd="1" destOrd="0" presId="urn:microsoft.com/office/officeart/2005/8/layout/hierarchy2"/>
    <dgm:cxn modelId="{A651E1CE-9DF5-4C14-A2E8-BABA12559299}" type="presParOf" srcId="{D2020F02-1A2A-46CA-A875-934B7D348347}" destId="{24B13475-D65C-4495-948A-5D9F643572A3}" srcOrd="0" destOrd="0" presId="urn:microsoft.com/office/officeart/2005/8/layout/hierarchy2"/>
    <dgm:cxn modelId="{7699075E-BAC8-4FFD-993E-E10BD0AF95B5}" type="presParOf" srcId="{24B13475-D65C-4495-948A-5D9F643572A3}" destId="{A8CAC7F2-632B-4B74-A1F4-DF7FF28CB1E3}" srcOrd="0" destOrd="0" presId="urn:microsoft.com/office/officeart/2005/8/layout/hierarchy2"/>
    <dgm:cxn modelId="{C5E3959C-2539-44A5-8C8D-AF4DE89A6391}" type="presParOf" srcId="{D2020F02-1A2A-46CA-A875-934B7D348347}" destId="{79792576-B00A-464A-A5F4-4B0484D43C93}" srcOrd="1" destOrd="0" presId="urn:microsoft.com/office/officeart/2005/8/layout/hierarchy2"/>
    <dgm:cxn modelId="{D0E008D2-9CAD-4032-8AB9-8904A5F36A2C}" type="presParOf" srcId="{79792576-B00A-464A-A5F4-4B0484D43C93}" destId="{CF3D177D-709A-45BB-95A8-762FBDB04781}" srcOrd="0" destOrd="0" presId="urn:microsoft.com/office/officeart/2005/8/layout/hierarchy2"/>
    <dgm:cxn modelId="{18EE1B89-5226-4DA5-AFDF-6BF0892CE9F8}" type="presParOf" srcId="{79792576-B00A-464A-A5F4-4B0484D43C93}" destId="{7CF9C93C-570C-4FDC-83FC-9D1D0EC1B44D}" srcOrd="1" destOrd="0" presId="urn:microsoft.com/office/officeart/2005/8/layout/hierarchy2"/>
    <dgm:cxn modelId="{1A8EAF7C-8706-44F2-87DE-AF8AF56A166A}" type="presParOf" srcId="{D2020F02-1A2A-46CA-A875-934B7D348347}" destId="{E46E3C14-463B-40C5-AB16-5B208E12AEF9}" srcOrd="2" destOrd="0" presId="urn:microsoft.com/office/officeart/2005/8/layout/hierarchy2"/>
    <dgm:cxn modelId="{6A440E59-BE20-4D90-9302-723B2E37C07D}" type="presParOf" srcId="{E46E3C14-463B-40C5-AB16-5B208E12AEF9}" destId="{917CC3E1-9909-4BC9-8197-BEC7C9DA5802}" srcOrd="0" destOrd="0" presId="urn:microsoft.com/office/officeart/2005/8/layout/hierarchy2"/>
    <dgm:cxn modelId="{6B440B11-74DC-4186-AA52-44F0B3396AD2}" type="presParOf" srcId="{D2020F02-1A2A-46CA-A875-934B7D348347}" destId="{08C21EC8-A9FE-4CD3-9CD8-676C91660A8C}" srcOrd="3" destOrd="0" presId="urn:microsoft.com/office/officeart/2005/8/layout/hierarchy2"/>
    <dgm:cxn modelId="{CEA7E9F1-96D0-4948-8AD1-E4E691160180}" type="presParOf" srcId="{08C21EC8-A9FE-4CD3-9CD8-676C91660A8C}" destId="{50C3BAB2-D3D5-4301-B386-838B70CF2094}" srcOrd="0" destOrd="0" presId="urn:microsoft.com/office/officeart/2005/8/layout/hierarchy2"/>
    <dgm:cxn modelId="{B08F7D06-A88A-4FAE-B2BC-157A3E139610}" type="presParOf" srcId="{08C21EC8-A9FE-4CD3-9CD8-676C91660A8C}" destId="{7EEFCD0B-788B-497C-97A4-3DC95C2D4452}" srcOrd="1" destOrd="0" presId="urn:microsoft.com/office/officeart/2005/8/layout/hierarchy2"/>
    <dgm:cxn modelId="{0AAF9D1A-827C-461F-BE26-6961DEBDBB8A}" type="presParOf" srcId="{D2020F02-1A2A-46CA-A875-934B7D348347}" destId="{54FA9FE8-3FB6-406E-98A1-19095AFCB0B2}" srcOrd="4" destOrd="0" presId="urn:microsoft.com/office/officeart/2005/8/layout/hierarchy2"/>
    <dgm:cxn modelId="{6CD5B3F5-A5E5-44BB-9045-D2BB9416462E}" type="presParOf" srcId="{54FA9FE8-3FB6-406E-98A1-19095AFCB0B2}" destId="{CF2B1A93-DDB3-4E5B-8DAF-BECCFEA8C9EF}" srcOrd="0" destOrd="0" presId="urn:microsoft.com/office/officeart/2005/8/layout/hierarchy2"/>
    <dgm:cxn modelId="{66C1BD6F-604B-4590-B90C-F8BEEF21E8AE}" type="presParOf" srcId="{D2020F02-1A2A-46CA-A875-934B7D348347}" destId="{F92F0A86-462E-4EAA-AB38-D0ABB79D32AD}" srcOrd="5" destOrd="0" presId="urn:microsoft.com/office/officeart/2005/8/layout/hierarchy2"/>
    <dgm:cxn modelId="{71FFE153-130C-40A6-805A-8762CE03FA63}" type="presParOf" srcId="{F92F0A86-462E-4EAA-AB38-D0ABB79D32AD}" destId="{81E84545-DE53-4EF3-9FDA-610D57D07677}" srcOrd="0" destOrd="0" presId="urn:microsoft.com/office/officeart/2005/8/layout/hierarchy2"/>
    <dgm:cxn modelId="{4466C92F-2D83-4626-9DE9-6A4B4386D998}" type="presParOf" srcId="{F92F0A86-462E-4EAA-AB38-D0ABB79D32AD}" destId="{A9C22F1A-B899-4455-B400-7CD649F06A6C}" srcOrd="1" destOrd="0" presId="urn:microsoft.com/office/officeart/2005/8/layout/hierarchy2"/>
    <dgm:cxn modelId="{B7634AA7-7389-4A86-8D53-8AE484E2AA99}" type="presParOf" srcId="{D2020F02-1A2A-46CA-A875-934B7D348347}" destId="{794C0C75-7C61-4D4A-9B58-515C8EF1DC3A}" srcOrd="6" destOrd="0" presId="urn:microsoft.com/office/officeart/2005/8/layout/hierarchy2"/>
    <dgm:cxn modelId="{E5D2E2C6-0688-4485-B57E-590ED74499A4}" type="presParOf" srcId="{794C0C75-7C61-4D4A-9B58-515C8EF1DC3A}" destId="{E7D6D57F-DAC0-45F8-94FD-E2CDC75B3E78}" srcOrd="0" destOrd="0" presId="urn:microsoft.com/office/officeart/2005/8/layout/hierarchy2"/>
    <dgm:cxn modelId="{8636EA28-20B4-4AD8-8754-6BEBEA40BA85}" type="presParOf" srcId="{D2020F02-1A2A-46CA-A875-934B7D348347}" destId="{11568E60-58B5-4A8D-B8B0-92F8320BEF18}" srcOrd="7" destOrd="0" presId="urn:microsoft.com/office/officeart/2005/8/layout/hierarchy2"/>
    <dgm:cxn modelId="{BE644743-B830-4BFB-9D55-55631E544B60}" type="presParOf" srcId="{11568E60-58B5-4A8D-B8B0-92F8320BEF18}" destId="{2F155C50-DA08-4C77-A24C-8CADD4013126}" srcOrd="0" destOrd="0" presId="urn:microsoft.com/office/officeart/2005/8/layout/hierarchy2"/>
    <dgm:cxn modelId="{C9C7E95C-D610-486E-83FC-8344D8DA24E0}" type="presParOf" srcId="{11568E60-58B5-4A8D-B8B0-92F8320BEF18}" destId="{F5BA8E1C-A671-42A5-96E6-EAEC2056FF2E}" srcOrd="1" destOrd="0" presId="urn:microsoft.com/office/officeart/2005/8/layout/hierarchy2"/>
    <dgm:cxn modelId="{4DADB42D-E591-4BD1-8C28-F2D49FCE0D1E}" type="presParOf" srcId="{A44DE175-E3C0-44E3-92FB-9DC733BBC331}" destId="{A17CBBED-8AEC-45B5-B0BA-D96440D6E32E}" srcOrd="4" destOrd="0" presId="urn:microsoft.com/office/officeart/2005/8/layout/hierarchy2"/>
    <dgm:cxn modelId="{E4C26D05-DB34-4D5C-A776-06CD7E082EEA}" type="presParOf" srcId="{A17CBBED-8AEC-45B5-B0BA-D96440D6E32E}" destId="{40357A85-2D83-4AC3-8BB9-F24F38BF510B}" srcOrd="0" destOrd="0" presId="urn:microsoft.com/office/officeart/2005/8/layout/hierarchy2"/>
    <dgm:cxn modelId="{4B3F8612-AF43-47F5-8215-5EE8B194C7FC}" type="presParOf" srcId="{A44DE175-E3C0-44E3-92FB-9DC733BBC331}" destId="{60EFCFD2-B0F5-4359-844B-91D0C761E1C2}" srcOrd="5" destOrd="0" presId="urn:microsoft.com/office/officeart/2005/8/layout/hierarchy2"/>
    <dgm:cxn modelId="{1ED4A58B-630F-488A-90F9-00FEFA62DFF6}" type="presParOf" srcId="{60EFCFD2-B0F5-4359-844B-91D0C761E1C2}" destId="{3E61667F-9167-4510-BA26-6D2A1548DC43}" srcOrd="0" destOrd="0" presId="urn:microsoft.com/office/officeart/2005/8/layout/hierarchy2"/>
    <dgm:cxn modelId="{D8D72D6E-BD32-4424-8EBA-17E350D4A6A5}" type="presParOf" srcId="{60EFCFD2-B0F5-4359-844B-91D0C761E1C2}" destId="{D37737CD-2680-40B4-A2C4-27C23E61E6E9}" srcOrd="1" destOrd="0" presId="urn:microsoft.com/office/officeart/2005/8/layout/hierarchy2"/>
    <dgm:cxn modelId="{BC3A94CA-406E-4099-A811-3C26EB4813CC}" type="presParOf" srcId="{D37737CD-2680-40B4-A2C4-27C23E61E6E9}" destId="{2FC10E31-A245-4400-B708-C02BCA482D12}" srcOrd="0" destOrd="0" presId="urn:microsoft.com/office/officeart/2005/8/layout/hierarchy2"/>
    <dgm:cxn modelId="{90E80A5E-5CD8-4CDC-A91F-7DCC399C1CD7}" type="presParOf" srcId="{2FC10E31-A245-4400-B708-C02BCA482D12}" destId="{6314B642-DB85-48A4-9D6F-D7483A77278F}" srcOrd="0" destOrd="0" presId="urn:microsoft.com/office/officeart/2005/8/layout/hierarchy2"/>
    <dgm:cxn modelId="{19AEBDC0-5E9D-4F60-8422-F101887E9470}" type="presParOf" srcId="{D37737CD-2680-40B4-A2C4-27C23E61E6E9}" destId="{683EEACF-E31C-4AA5-AC46-5C8CB6DC5B2C}" srcOrd="1" destOrd="0" presId="urn:microsoft.com/office/officeart/2005/8/layout/hierarchy2"/>
    <dgm:cxn modelId="{C9811305-19E0-488C-A2BA-CE5BC8DF7663}" type="presParOf" srcId="{683EEACF-E31C-4AA5-AC46-5C8CB6DC5B2C}" destId="{1EB4F4E3-C72B-43D0-8116-A892DDC596BA}" srcOrd="0" destOrd="0" presId="urn:microsoft.com/office/officeart/2005/8/layout/hierarchy2"/>
    <dgm:cxn modelId="{CA257739-7B2A-43C4-A75F-C516A3B349B9}" type="presParOf" srcId="{683EEACF-E31C-4AA5-AC46-5C8CB6DC5B2C}" destId="{9F0D05AB-530B-4A64-8EC9-E0C3274A59DC}" srcOrd="1" destOrd="0" presId="urn:microsoft.com/office/officeart/2005/8/layout/hierarchy2"/>
    <dgm:cxn modelId="{98B634F1-9281-4D46-9C0F-9C6D9B525F01}" type="presParOf" srcId="{D37737CD-2680-40B4-A2C4-27C23E61E6E9}" destId="{2E7BE288-8DB9-46A1-AC57-1040F9F6DEE8}" srcOrd="2" destOrd="0" presId="urn:microsoft.com/office/officeart/2005/8/layout/hierarchy2"/>
    <dgm:cxn modelId="{D3F8EF4B-0CB6-41C8-92F9-DC5A7DEFDCF3}" type="presParOf" srcId="{2E7BE288-8DB9-46A1-AC57-1040F9F6DEE8}" destId="{2D71C174-054F-433D-B787-F4BB0CF229A3}" srcOrd="0" destOrd="0" presId="urn:microsoft.com/office/officeart/2005/8/layout/hierarchy2"/>
    <dgm:cxn modelId="{1832F3AB-182B-416C-8180-FA88E84F5AE6}" type="presParOf" srcId="{D37737CD-2680-40B4-A2C4-27C23E61E6E9}" destId="{1798CA6E-ACE7-4C5D-BC62-133985F1CCE3}" srcOrd="3" destOrd="0" presId="urn:microsoft.com/office/officeart/2005/8/layout/hierarchy2"/>
    <dgm:cxn modelId="{46B997E5-9A48-42CC-92CB-5C15366957EF}" type="presParOf" srcId="{1798CA6E-ACE7-4C5D-BC62-133985F1CCE3}" destId="{AC4F4950-3FCC-4EAF-A2CE-156A4255F915}" srcOrd="0" destOrd="0" presId="urn:microsoft.com/office/officeart/2005/8/layout/hierarchy2"/>
    <dgm:cxn modelId="{48806CE2-FD08-4DA8-95FC-28FD882C53D3}" type="presParOf" srcId="{1798CA6E-ACE7-4C5D-BC62-133985F1CCE3}" destId="{B6FA4AD9-8A7A-4028-B313-010A45FDC89A}" srcOrd="1" destOrd="0" presId="urn:microsoft.com/office/officeart/2005/8/layout/hierarchy2"/>
    <dgm:cxn modelId="{E77D7C12-0D96-4321-8D90-EDC113E81A50}" type="presParOf" srcId="{D37737CD-2680-40B4-A2C4-27C23E61E6E9}" destId="{60C81FD3-9A76-44F5-B5E9-008446366EE2}" srcOrd="4" destOrd="0" presId="urn:microsoft.com/office/officeart/2005/8/layout/hierarchy2"/>
    <dgm:cxn modelId="{7E67D117-8F27-4A20-99EB-2623480D8D1B}" type="presParOf" srcId="{60C81FD3-9A76-44F5-B5E9-008446366EE2}" destId="{D6892F4C-A82D-4325-ABA7-2FF24C80E75D}" srcOrd="0" destOrd="0" presId="urn:microsoft.com/office/officeart/2005/8/layout/hierarchy2"/>
    <dgm:cxn modelId="{923908DD-C65F-401C-A069-2F26023F0D0A}" type="presParOf" srcId="{D37737CD-2680-40B4-A2C4-27C23E61E6E9}" destId="{1F91BDFD-0820-47A8-889F-ED1231B9325F}" srcOrd="5" destOrd="0" presId="urn:microsoft.com/office/officeart/2005/8/layout/hierarchy2"/>
    <dgm:cxn modelId="{5A32FCD9-5908-4AA4-8577-F1E6179C8F37}" type="presParOf" srcId="{1F91BDFD-0820-47A8-889F-ED1231B9325F}" destId="{D59A2596-2356-46E3-B8D5-C7674A35329F}" srcOrd="0" destOrd="0" presId="urn:microsoft.com/office/officeart/2005/8/layout/hierarchy2"/>
    <dgm:cxn modelId="{AEB0B637-D255-41FF-992F-577BDEDD6EEB}" type="presParOf" srcId="{1F91BDFD-0820-47A8-889F-ED1231B9325F}" destId="{BC4E5AFE-83FA-490E-BE1B-0FAAD664FD52}" srcOrd="1" destOrd="0" presId="urn:microsoft.com/office/officeart/2005/8/layout/hierarchy2"/>
    <dgm:cxn modelId="{29D95DB4-3C3E-4C09-8B13-944770BD2990}" type="presParOf" srcId="{D37737CD-2680-40B4-A2C4-27C23E61E6E9}" destId="{98C4FD0B-720D-4DB0-9955-9E7E068619A6}" srcOrd="6" destOrd="0" presId="urn:microsoft.com/office/officeart/2005/8/layout/hierarchy2"/>
    <dgm:cxn modelId="{5A4E0F01-6212-4119-8991-14B25BFD958D}" type="presParOf" srcId="{98C4FD0B-720D-4DB0-9955-9E7E068619A6}" destId="{6040E64D-AFC7-47BE-AAA3-FEC8FD3FB01B}" srcOrd="0" destOrd="0" presId="urn:microsoft.com/office/officeart/2005/8/layout/hierarchy2"/>
    <dgm:cxn modelId="{E21BF911-AB47-4CD3-964A-1D120A226D2C}" type="presParOf" srcId="{D37737CD-2680-40B4-A2C4-27C23E61E6E9}" destId="{48A4753F-A357-42C1-AF29-C786A0480A27}" srcOrd="7" destOrd="0" presId="urn:microsoft.com/office/officeart/2005/8/layout/hierarchy2"/>
    <dgm:cxn modelId="{D0F046C2-EC86-4533-A320-C02B2A20CDD8}" type="presParOf" srcId="{48A4753F-A357-42C1-AF29-C786A0480A27}" destId="{EE168313-46F3-4F4F-91BF-1149F4649D6F}" srcOrd="0" destOrd="0" presId="urn:microsoft.com/office/officeart/2005/8/layout/hierarchy2"/>
    <dgm:cxn modelId="{EAB925E3-2F9F-48A3-B9CD-A8AD2DD25AB4}" type="presParOf" srcId="{48A4753F-A357-42C1-AF29-C786A0480A27}" destId="{569EAA77-1B28-48B5-BC61-109723E8E0F8}" srcOrd="1" destOrd="0" presId="urn:microsoft.com/office/officeart/2005/8/layout/hierarchy2"/>
    <dgm:cxn modelId="{1F717FEE-B356-495E-816A-5AAC22F729B7}" type="presParOf" srcId="{CF9A5299-FF8C-4F50-9C61-CA4341C62779}" destId="{FCBF9029-4B5F-4259-B20A-8C735FC49E84}" srcOrd="2" destOrd="0" presId="urn:microsoft.com/office/officeart/2005/8/layout/hierarchy2"/>
    <dgm:cxn modelId="{249607D6-E738-4769-ABF5-692CBA539A24}" type="presParOf" srcId="{FCBF9029-4B5F-4259-B20A-8C735FC49E84}" destId="{159A36F6-9BE8-45AD-9DD1-3B2ED174B504}" srcOrd="0" destOrd="0" presId="urn:microsoft.com/office/officeart/2005/8/layout/hierarchy2"/>
    <dgm:cxn modelId="{18C0B981-53EF-4B9A-8224-C194096E7C94}" type="presParOf" srcId="{CF9A5299-FF8C-4F50-9C61-CA4341C62779}" destId="{F83D5B5C-8F99-47FC-AD48-3022F7465736}" srcOrd="3" destOrd="0" presId="urn:microsoft.com/office/officeart/2005/8/layout/hierarchy2"/>
    <dgm:cxn modelId="{620FDCBD-DE44-42F7-956C-69F43715C401}" type="presParOf" srcId="{F83D5B5C-8F99-47FC-AD48-3022F7465736}" destId="{0F9F6AD6-974C-4B42-A4DC-78B23CBCC3BA}" srcOrd="0" destOrd="0" presId="urn:microsoft.com/office/officeart/2005/8/layout/hierarchy2"/>
    <dgm:cxn modelId="{78DB3148-50F9-4B71-82BB-A1B4AB927618}" type="presParOf" srcId="{F83D5B5C-8F99-47FC-AD48-3022F7465736}" destId="{D195A329-387D-4AE6-A90B-1C31799D6873}" srcOrd="1" destOrd="0" presId="urn:microsoft.com/office/officeart/2005/8/layout/hierarchy2"/>
    <dgm:cxn modelId="{42D4C88E-8A18-437E-A07D-47454F36DAC2}" type="presParOf" srcId="{D195A329-387D-4AE6-A90B-1C31799D6873}" destId="{5F42F4F5-E5CC-4158-A08D-8E25E957CF9E}" srcOrd="0" destOrd="0" presId="urn:microsoft.com/office/officeart/2005/8/layout/hierarchy2"/>
    <dgm:cxn modelId="{31D665AD-6373-428C-8EFD-7D4C7C2E21AF}" type="presParOf" srcId="{5F42F4F5-E5CC-4158-A08D-8E25E957CF9E}" destId="{6DB88A57-15C2-4069-8FE9-18A752FAE27A}" srcOrd="0" destOrd="0" presId="urn:microsoft.com/office/officeart/2005/8/layout/hierarchy2"/>
    <dgm:cxn modelId="{A57CBD4E-7928-43CF-9CB6-C3C59732DB0A}" type="presParOf" srcId="{D195A329-387D-4AE6-A90B-1C31799D6873}" destId="{C1083F4D-9C99-4643-8412-F14725938BA4}" srcOrd="1" destOrd="0" presId="urn:microsoft.com/office/officeart/2005/8/layout/hierarchy2"/>
    <dgm:cxn modelId="{54DBC89B-EBBF-4618-AAAC-8176F97FE73A}" type="presParOf" srcId="{C1083F4D-9C99-4643-8412-F14725938BA4}" destId="{FAACA92C-664E-4F28-A14D-62B4FCD3B34A}" srcOrd="0" destOrd="0" presId="urn:microsoft.com/office/officeart/2005/8/layout/hierarchy2"/>
    <dgm:cxn modelId="{BDE2A5DB-DAD9-4868-BE0C-A349A9737303}" type="presParOf" srcId="{C1083F4D-9C99-4643-8412-F14725938BA4}" destId="{45845C74-2CE5-4105-ABA1-A5A176A20328}" srcOrd="1" destOrd="0" presId="urn:microsoft.com/office/officeart/2005/8/layout/hierarchy2"/>
    <dgm:cxn modelId="{7E148C39-DF1D-4132-89F8-A8FE397EE759}" type="presParOf" srcId="{45845C74-2CE5-4105-ABA1-A5A176A20328}" destId="{DF8EA299-B0C4-45CB-83A5-C9D944401761}" srcOrd="0" destOrd="0" presId="urn:microsoft.com/office/officeart/2005/8/layout/hierarchy2"/>
    <dgm:cxn modelId="{CC92A263-AA07-4EC2-ACE7-EBEBE5AFDB80}" type="presParOf" srcId="{DF8EA299-B0C4-45CB-83A5-C9D944401761}" destId="{5EE880A4-862B-4EB3-9B2F-7E3AD76EFB25}" srcOrd="0" destOrd="0" presId="urn:microsoft.com/office/officeart/2005/8/layout/hierarchy2"/>
    <dgm:cxn modelId="{022FCEE3-A448-4DE9-B90B-D490AA87BC74}" type="presParOf" srcId="{45845C74-2CE5-4105-ABA1-A5A176A20328}" destId="{9D01EF5F-8386-4CDD-ABD4-7EE72F5F3D12}" srcOrd="1" destOrd="0" presId="urn:microsoft.com/office/officeart/2005/8/layout/hierarchy2"/>
    <dgm:cxn modelId="{460ABDFC-6181-46F6-9FC2-FBD52532668A}" type="presParOf" srcId="{9D01EF5F-8386-4CDD-ABD4-7EE72F5F3D12}" destId="{4A5C82A4-3B96-430E-91A9-41AB3A11C9D5}" srcOrd="0" destOrd="0" presId="urn:microsoft.com/office/officeart/2005/8/layout/hierarchy2"/>
    <dgm:cxn modelId="{CCF6C2B6-5C99-415B-A357-A797B973BCEC}" type="presParOf" srcId="{9D01EF5F-8386-4CDD-ABD4-7EE72F5F3D12}" destId="{46A3E4E1-6136-4AC5-8F21-59212E475194}" srcOrd="1" destOrd="0" presId="urn:microsoft.com/office/officeart/2005/8/layout/hierarchy2"/>
    <dgm:cxn modelId="{007E244B-556A-4D6A-9B10-A33EF46E259D}" type="presParOf" srcId="{45845C74-2CE5-4105-ABA1-A5A176A20328}" destId="{5F21A8CA-6536-4D26-8B61-0765E31C29F6}" srcOrd="2" destOrd="0" presId="urn:microsoft.com/office/officeart/2005/8/layout/hierarchy2"/>
    <dgm:cxn modelId="{8A2DF770-463F-4435-89DE-0C8D437A4AA4}" type="presParOf" srcId="{5F21A8CA-6536-4D26-8B61-0765E31C29F6}" destId="{8398C138-735A-4F5B-A50A-379A6022E78C}" srcOrd="0" destOrd="0" presId="urn:microsoft.com/office/officeart/2005/8/layout/hierarchy2"/>
    <dgm:cxn modelId="{D9FB51A3-06E7-455F-B1BF-ABBBD3E095D9}" type="presParOf" srcId="{45845C74-2CE5-4105-ABA1-A5A176A20328}" destId="{381E8529-8AE8-4732-91DE-621B687B7E0B}" srcOrd="3" destOrd="0" presId="urn:microsoft.com/office/officeart/2005/8/layout/hierarchy2"/>
    <dgm:cxn modelId="{594554A9-E235-4653-A02A-D99ABA7C9069}" type="presParOf" srcId="{381E8529-8AE8-4732-91DE-621B687B7E0B}" destId="{5B0D62B3-2830-419F-B64C-985BB2DB2B61}" srcOrd="0" destOrd="0" presId="urn:microsoft.com/office/officeart/2005/8/layout/hierarchy2"/>
    <dgm:cxn modelId="{FBB34DEA-F918-45F9-A24E-3E9A47DC272D}" type="presParOf" srcId="{381E8529-8AE8-4732-91DE-621B687B7E0B}" destId="{FBB6A76E-0ADF-46A1-ACDA-8A22CFBE739E}" srcOrd="1" destOrd="0" presId="urn:microsoft.com/office/officeart/2005/8/layout/hierarchy2"/>
    <dgm:cxn modelId="{5DEB4F2C-BBAF-4012-B47F-07DF5CCB1A3B}" type="presParOf" srcId="{45845C74-2CE5-4105-ABA1-A5A176A20328}" destId="{0BA16392-F762-4E7A-B6B0-D33CF3228239}" srcOrd="4" destOrd="0" presId="urn:microsoft.com/office/officeart/2005/8/layout/hierarchy2"/>
    <dgm:cxn modelId="{8CE2EC97-09D9-468A-B76A-359F58DB15E5}" type="presParOf" srcId="{0BA16392-F762-4E7A-B6B0-D33CF3228239}" destId="{95C818B6-B02D-4AE4-AD1F-3FE01987CC77}" srcOrd="0" destOrd="0" presId="urn:microsoft.com/office/officeart/2005/8/layout/hierarchy2"/>
    <dgm:cxn modelId="{D4CB3A03-8B86-437A-B34E-A8C30661E56A}" type="presParOf" srcId="{45845C74-2CE5-4105-ABA1-A5A176A20328}" destId="{61364116-833F-4A8C-86B4-0AF218DDC718}" srcOrd="5" destOrd="0" presId="urn:microsoft.com/office/officeart/2005/8/layout/hierarchy2"/>
    <dgm:cxn modelId="{40FD3803-AF18-41C5-8663-C981697746C6}" type="presParOf" srcId="{61364116-833F-4A8C-86B4-0AF218DDC718}" destId="{34B1AE6D-FA37-455D-B7F7-0DEAFF2388C3}" srcOrd="0" destOrd="0" presId="urn:microsoft.com/office/officeart/2005/8/layout/hierarchy2"/>
    <dgm:cxn modelId="{301EE231-F642-4FD1-8B70-86CDA5FF8002}" type="presParOf" srcId="{61364116-833F-4A8C-86B4-0AF218DDC718}" destId="{74280D1A-1B63-4BAC-A385-0E4C845C0534}" srcOrd="1" destOrd="0" presId="urn:microsoft.com/office/officeart/2005/8/layout/hierarchy2"/>
    <dgm:cxn modelId="{9CD00B44-9CB6-4ACE-9B1B-D43C86389B25}" type="presParOf" srcId="{45845C74-2CE5-4105-ABA1-A5A176A20328}" destId="{61462F2C-4D41-41FE-8388-7F8725D9668B}" srcOrd="6" destOrd="0" presId="urn:microsoft.com/office/officeart/2005/8/layout/hierarchy2"/>
    <dgm:cxn modelId="{53672EF8-7F77-44B6-8B2C-E9E82DE7C160}" type="presParOf" srcId="{61462F2C-4D41-41FE-8388-7F8725D9668B}" destId="{EC75F957-3EDD-44D4-A6AC-30A8AF7CC08D}" srcOrd="0" destOrd="0" presId="urn:microsoft.com/office/officeart/2005/8/layout/hierarchy2"/>
    <dgm:cxn modelId="{3C47AB61-33A1-4A71-AD45-B3DD310C4268}" type="presParOf" srcId="{45845C74-2CE5-4105-ABA1-A5A176A20328}" destId="{9693B88A-F499-4C75-B89E-1383351D79D7}" srcOrd="7" destOrd="0" presId="urn:microsoft.com/office/officeart/2005/8/layout/hierarchy2"/>
    <dgm:cxn modelId="{4B3E9EC2-8D3F-4FA7-990E-0B61F5918234}" type="presParOf" srcId="{9693B88A-F499-4C75-B89E-1383351D79D7}" destId="{339F440C-2E96-490F-AD17-931B6C3FC448}" srcOrd="0" destOrd="0" presId="urn:microsoft.com/office/officeart/2005/8/layout/hierarchy2"/>
    <dgm:cxn modelId="{E3D230D4-16A8-471F-BA65-6FF8B6C75AC6}" type="presParOf" srcId="{9693B88A-F499-4C75-B89E-1383351D79D7}" destId="{17AF4F05-2BDC-4988-B643-F485BCADB121}" srcOrd="1" destOrd="0" presId="urn:microsoft.com/office/officeart/2005/8/layout/hierarchy2"/>
    <dgm:cxn modelId="{4F05AD1A-3309-44F7-9BD9-BF60F3D3AB6F}" type="presParOf" srcId="{D195A329-387D-4AE6-A90B-1C31799D6873}" destId="{3319882D-ED50-4C2B-B3DB-B025DE0E0AB5}" srcOrd="2" destOrd="0" presId="urn:microsoft.com/office/officeart/2005/8/layout/hierarchy2"/>
    <dgm:cxn modelId="{1EEBB3E4-321A-4F4B-BEE2-96BEC6A16ABD}" type="presParOf" srcId="{3319882D-ED50-4C2B-B3DB-B025DE0E0AB5}" destId="{0693AFE3-9548-4626-9280-35BDF4B67AC5}" srcOrd="0" destOrd="0" presId="urn:microsoft.com/office/officeart/2005/8/layout/hierarchy2"/>
    <dgm:cxn modelId="{FCFC7002-DCA9-475C-92C8-B09F444DAA10}" type="presParOf" srcId="{D195A329-387D-4AE6-A90B-1C31799D6873}" destId="{B999D3D3-3B5B-4BF1-9EB7-8577079B8E4F}" srcOrd="3" destOrd="0" presId="urn:microsoft.com/office/officeart/2005/8/layout/hierarchy2"/>
    <dgm:cxn modelId="{B542807D-5727-45A9-AE54-04134413E561}" type="presParOf" srcId="{B999D3D3-3B5B-4BF1-9EB7-8577079B8E4F}" destId="{3E6A94D0-14BF-4BFF-92DA-1A26BED1F8EC}" srcOrd="0" destOrd="0" presId="urn:microsoft.com/office/officeart/2005/8/layout/hierarchy2"/>
    <dgm:cxn modelId="{95943A28-F6D1-43BF-B920-1FC8F39B139B}" type="presParOf" srcId="{B999D3D3-3B5B-4BF1-9EB7-8577079B8E4F}" destId="{7E53C992-B706-4787-8EE9-975BCE4EB949}" srcOrd="1" destOrd="0" presId="urn:microsoft.com/office/officeart/2005/8/layout/hierarchy2"/>
    <dgm:cxn modelId="{3184B7EE-12CD-4E74-B61C-6FD3122FEA57}" type="presParOf" srcId="{7E53C992-B706-4787-8EE9-975BCE4EB949}" destId="{680E9E0D-DEAB-4332-A15B-02EFB6DEBFD7}" srcOrd="0" destOrd="0" presId="urn:microsoft.com/office/officeart/2005/8/layout/hierarchy2"/>
    <dgm:cxn modelId="{65397870-839F-494C-B5F7-C6F02CEB8801}" type="presParOf" srcId="{680E9E0D-DEAB-4332-A15B-02EFB6DEBFD7}" destId="{BFAE0C08-901D-4D6A-9767-368595767FB9}" srcOrd="0" destOrd="0" presId="urn:microsoft.com/office/officeart/2005/8/layout/hierarchy2"/>
    <dgm:cxn modelId="{D7B4CED0-246C-4341-99F1-036318A664D5}" type="presParOf" srcId="{7E53C992-B706-4787-8EE9-975BCE4EB949}" destId="{1863AA31-A79F-4E1D-8B92-D75D8AA586A4}" srcOrd="1" destOrd="0" presId="urn:microsoft.com/office/officeart/2005/8/layout/hierarchy2"/>
    <dgm:cxn modelId="{E612DE56-BAF4-4770-97F5-C0A3DBD10D92}" type="presParOf" srcId="{1863AA31-A79F-4E1D-8B92-D75D8AA586A4}" destId="{9524DBA9-7D14-4525-ACDE-FE978C4A3182}" srcOrd="0" destOrd="0" presId="urn:microsoft.com/office/officeart/2005/8/layout/hierarchy2"/>
    <dgm:cxn modelId="{836E1F18-4C81-4253-AE1D-5BF9AC23F752}" type="presParOf" srcId="{1863AA31-A79F-4E1D-8B92-D75D8AA586A4}" destId="{05EB838B-51C0-4FF9-B5A3-7BA284BCFD88}" srcOrd="1" destOrd="0" presId="urn:microsoft.com/office/officeart/2005/8/layout/hierarchy2"/>
    <dgm:cxn modelId="{C362ED9A-A434-4662-B1DA-FE4E33A079C1}" type="presParOf" srcId="{7E53C992-B706-4787-8EE9-975BCE4EB949}" destId="{67BCDCB2-3A5C-46D3-A739-E9AFDFDA84D0}" srcOrd="2" destOrd="0" presId="urn:microsoft.com/office/officeart/2005/8/layout/hierarchy2"/>
    <dgm:cxn modelId="{6AADD35B-0C9F-449B-8D3C-3EE2D4E0FD93}" type="presParOf" srcId="{67BCDCB2-3A5C-46D3-A739-E9AFDFDA84D0}" destId="{5548BEE0-7D3B-46C7-99D6-09781206E5BC}" srcOrd="0" destOrd="0" presId="urn:microsoft.com/office/officeart/2005/8/layout/hierarchy2"/>
    <dgm:cxn modelId="{D8DDB535-34BE-4BDE-A7A5-B90886DEE4AF}" type="presParOf" srcId="{7E53C992-B706-4787-8EE9-975BCE4EB949}" destId="{D95EB9A9-C52E-43FA-81FE-AF9433334BF7}" srcOrd="3" destOrd="0" presId="urn:microsoft.com/office/officeart/2005/8/layout/hierarchy2"/>
    <dgm:cxn modelId="{511B7D8A-CE98-4CF2-9C3D-797CA5685E9D}" type="presParOf" srcId="{D95EB9A9-C52E-43FA-81FE-AF9433334BF7}" destId="{FA0B878F-3855-40C0-A6D4-2312587015AE}" srcOrd="0" destOrd="0" presId="urn:microsoft.com/office/officeart/2005/8/layout/hierarchy2"/>
    <dgm:cxn modelId="{19035685-54F3-474C-BF83-D106B20480FD}" type="presParOf" srcId="{D95EB9A9-C52E-43FA-81FE-AF9433334BF7}" destId="{BDA87E39-4EE5-4781-A780-67A4F2CDBAE7}" srcOrd="1" destOrd="0" presId="urn:microsoft.com/office/officeart/2005/8/layout/hierarchy2"/>
    <dgm:cxn modelId="{64DB9FF3-3B38-4022-BACD-D693C4BB7364}" type="presParOf" srcId="{7E53C992-B706-4787-8EE9-975BCE4EB949}" destId="{48A08D01-B310-4F71-BF51-8CBF4F5EC257}" srcOrd="4" destOrd="0" presId="urn:microsoft.com/office/officeart/2005/8/layout/hierarchy2"/>
    <dgm:cxn modelId="{BF52ECCB-87F3-4EE1-B934-CB45634FA660}" type="presParOf" srcId="{48A08D01-B310-4F71-BF51-8CBF4F5EC257}" destId="{847E4C28-58D1-46C3-B8F1-1EF581FDA751}" srcOrd="0" destOrd="0" presId="urn:microsoft.com/office/officeart/2005/8/layout/hierarchy2"/>
    <dgm:cxn modelId="{D7440696-8516-4E48-B7FB-8475B2BEB5F0}" type="presParOf" srcId="{7E53C992-B706-4787-8EE9-975BCE4EB949}" destId="{2F84B1D1-75F0-455F-B44F-B7E4CBD60C47}" srcOrd="5" destOrd="0" presId="urn:microsoft.com/office/officeart/2005/8/layout/hierarchy2"/>
    <dgm:cxn modelId="{1A862CA1-B38E-49B0-AD49-70BB7D2E76E9}" type="presParOf" srcId="{2F84B1D1-75F0-455F-B44F-B7E4CBD60C47}" destId="{2986D263-792E-4399-812C-38195A10EEB2}" srcOrd="0" destOrd="0" presId="urn:microsoft.com/office/officeart/2005/8/layout/hierarchy2"/>
    <dgm:cxn modelId="{9DFDC352-C4FC-4AA9-8D0E-9B5879A376CC}" type="presParOf" srcId="{2F84B1D1-75F0-455F-B44F-B7E4CBD60C47}" destId="{51F6241B-17A1-4E1A-9422-DDD7C4A824DE}" srcOrd="1" destOrd="0" presId="urn:microsoft.com/office/officeart/2005/8/layout/hierarchy2"/>
    <dgm:cxn modelId="{0C60034A-8F11-4EAD-830C-DDAEFE29EF12}" type="presParOf" srcId="{7E53C992-B706-4787-8EE9-975BCE4EB949}" destId="{101F98EA-5238-4A8C-92E1-555BE5D016F3}" srcOrd="6" destOrd="0" presId="urn:microsoft.com/office/officeart/2005/8/layout/hierarchy2"/>
    <dgm:cxn modelId="{B732D8D4-92BC-4412-9CBB-F2C2485B1A6C}" type="presParOf" srcId="{101F98EA-5238-4A8C-92E1-555BE5D016F3}" destId="{D5A9B8F0-10C7-4E9B-ABC6-C19D92A10F23}" srcOrd="0" destOrd="0" presId="urn:microsoft.com/office/officeart/2005/8/layout/hierarchy2"/>
    <dgm:cxn modelId="{AAA36DA4-1C8F-4277-8B8D-1D94EA03E361}" type="presParOf" srcId="{7E53C992-B706-4787-8EE9-975BCE4EB949}" destId="{42B3FF65-4E3B-40B5-B5AF-E2B070D91093}" srcOrd="7" destOrd="0" presId="urn:microsoft.com/office/officeart/2005/8/layout/hierarchy2"/>
    <dgm:cxn modelId="{6AB17E5D-1D89-4367-A23C-A77D7BA12FC9}" type="presParOf" srcId="{42B3FF65-4E3B-40B5-B5AF-E2B070D91093}" destId="{7D09C892-5A05-4762-952C-E931F08DF40E}" srcOrd="0" destOrd="0" presId="urn:microsoft.com/office/officeart/2005/8/layout/hierarchy2"/>
    <dgm:cxn modelId="{4D1292F7-F6DD-4682-9CD8-A5D8A10168C1}" type="presParOf" srcId="{42B3FF65-4E3B-40B5-B5AF-E2B070D91093}" destId="{AB4530ED-7AEB-4A94-941B-EEBAC940C9EF}" srcOrd="1" destOrd="0" presId="urn:microsoft.com/office/officeart/2005/8/layout/hierarchy2"/>
    <dgm:cxn modelId="{C5657949-16C8-4936-8E82-8F5C3DF7247B}" type="presParOf" srcId="{D195A329-387D-4AE6-A90B-1C31799D6873}" destId="{868C53F9-5375-486B-9528-7D681782A2F2}" srcOrd="4" destOrd="0" presId="urn:microsoft.com/office/officeart/2005/8/layout/hierarchy2"/>
    <dgm:cxn modelId="{48777B61-35DD-4880-B0DD-D014EF0B40D1}" type="presParOf" srcId="{868C53F9-5375-486B-9528-7D681782A2F2}" destId="{6C6F08D8-6E79-4749-864F-F1C0C5F8643D}" srcOrd="0" destOrd="0" presId="urn:microsoft.com/office/officeart/2005/8/layout/hierarchy2"/>
    <dgm:cxn modelId="{8AAF275F-48D4-4150-9912-21BAB2ABE582}" type="presParOf" srcId="{D195A329-387D-4AE6-A90B-1C31799D6873}" destId="{F5B22100-1E82-4BA7-B8D7-6B1D9BC20220}" srcOrd="5" destOrd="0" presId="urn:microsoft.com/office/officeart/2005/8/layout/hierarchy2"/>
    <dgm:cxn modelId="{EF0B1153-7FC5-4C35-8D73-B60BDFE5DF8A}" type="presParOf" srcId="{F5B22100-1E82-4BA7-B8D7-6B1D9BC20220}" destId="{FD090497-AD12-4797-85F6-01587FF9F94A}" srcOrd="0" destOrd="0" presId="urn:microsoft.com/office/officeart/2005/8/layout/hierarchy2"/>
    <dgm:cxn modelId="{B476FE2A-E9EC-4FE5-9FFF-99DC2CD95071}" type="presParOf" srcId="{F5B22100-1E82-4BA7-B8D7-6B1D9BC20220}" destId="{40A83D8A-05D4-43D7-858F-691A473A184C}" srcOrd="1" destOrd="0" presId="urn:microsoft.com/office/officeart/2005/8/layout/hierarchy2"/>
    <dgm:cxn modelId="{68969063-6385-4B59-A8C8-C2E57B710233}" type="presParOf" srcId="{40A83D8A-05D4-43D7-858F-691A473A184C}" destId="{2D65BE65-55D0-4FE5-82EE-497DACE676AD}" srcOrd="0" destOrd="0" presId="urn:microsoft.com/office/officeart/2005/8/layout/hierarchy2"/>
    <dgm:cxn modelId="{73D1D4C4-728C-4E4F-A417-247A5F9367BE}" type="presParOf" srcId="{2D65BE65-55D0-4FE5-82EE-497DACE676AD}" destId="{3ACF71B3-510A-4D1E-B156-222C0B7EE3F1}" srcOrd="0" destOrd="0" presId="urn:microsoft.com/office/officeart/2005/8/layout/hierarchy2"/>
    <dgm:cxn modelId="{11D5ED99-9906-42D9-84D6-5B4899F2EC2E}" type="presParOf" srcId="{40A83D8A-05D4-43D7-858F-691A473A184C}" destId="{8441DA44-8F0F-4301-AA99-29590E71EF4A}" srcOrd="1" destOrd="0" presId="urn:microsoft.com/office/officeart/2005/8/layout/hierarchy2"/>
    <dgm:cxn modelId="{908CB9B5-EDB7-4E34-8483-F4A0D27B8FAF}" type="presParOf" srcId="{8441DA44-8F0F-4301-AA99-29590E71EF4A}" destId="{180B456A-D174-413F-92BC-0B1F1A5B037E}" srcOrd="0" destOrd="0" presId="urn:microsoft.com/office/officeart/2005/8/layout/hierarchy2"/>
    <dgm:cxn modelId="{37F9BAD2-F0B6-497D-801A-90995A02181D}" type="presParOf" srcId="{8441DA44-8F0F-4301-AA99-29590E71EF4A}" destId="{609B04D8-97D9-433A-B33E-40A19DD594E3}" srcOrd="1" destOrd="0" presId="urn:microsoft.com/office/officeart/2005/8/layout/hierarchy2"/>
    <dgm:cxn modelId="{8D3D4D98-FB9C-4C08-9916-12AFCD066C73}" type="presParOf" srcId="{40A83D8A-05D4-43D7-858F-691A473A184C}" destId="{804B0003-E710-4E80-8A35-83D8FC392AB5}" srcOrd="2" destOrd="0" presId="urn:microsoft.com/office/officeart/2005/8/layout/hierarchy2"/>
    <dgm:cxn modelId="{ED155566-C0E0-4749-AD8D-E3EF16405575}" type="presParOf" srcId="{804B0003-E710-4E80-8A35-83D8FC392AB5}" destId="{DFEAD1F2-A154-44F4-9D37-6CF12A2B74C5}" srcOrd="0" destOrd="0" presId="urn:microsoft.com/office/officeart/2005/8/layout/hierarchy2"/>
    <dgm:cxn modelId="{BAF42A76-226E-4683-A437-6408A8EC0585}" type="presParOf" srcId="{40A83D8A-05D4-43D7-858F-691A473A184C}" destId="{7881A02D-0C9A-41FF-A9C9-D0E7B809715F}" srcOrd="3" destOrd="0" presId="urn:microsoft.com/office/officeart/2005/8/layout/hierarchy2"/>
    <dgm:cxn modelId="{46D780C7-E298-4761-BFC8-F1152173BA7F}" type="presParOf" srcId="{7881A02D-0C9A-41FF-A9C9-D0E7B809715F}" destId="{D49320A7-1B93-44DD-86F7-0AB5D6B0045A}" srcOrd="0" destOrd="0" presId="urn:microsoft.com/office/officeart/2005/8/layout/hierarchy2"/>
    <dgm:cxn modelId="{87EEF171-EC12-4440-839F-C599BBA4717C}" type="presParOf" srcId="{7881A02D-0C9A-41FF-A9C9-D0E7B809715F}" destId="{DDAB5E74-61D7-445E-A909-D06D94D23BE7}" srcOrd="1" destOrd="0" presId="urn:microsoft.com/office/officeart/2005/8/layout/hierarchy2"/>
    <dgm:cxn modelId="{4484EF8F-8C1C-4966-8617-B3BAEB4D2133}" type="presParOf" srcId="{40A83D8A-05D4-43D7-858F-691A473A184C}" destId="{B58D568A-5AC9-476F-B731-055AEDB4A682}" srcOrd="4" destOrd="0" presId="urn:microsoft.com/office/officeart/2005/8/layout/hierarchy2"/>
    <dgm:cxn modelId="{46671897-CA1A-4ECD-9FF8-4B6994EBFB4E}" type="presParOf" srcId="{B58D568A-5AC9-476F-B731-055AEDB4A682}" destId="{6828CF91-101D-41A0-8442-479840464875}" srcOrd="0" destOrd="0" presId="urn:microsoft.com/office/officeart/2005/8/layout/hierarchy2"/>
    <dgm:cxn modelId="{D80D21D2-7719-4070-BE39-502296C327CC}" type="presParOf" srcId="{40A83D8A-05D4-43D7-858F-691A473A184C}" destId="{D82AB99D-8520-4678-800F-8C2DF68F1DAD}" srcOrd="5" destOrd="0" presId="urn:microsoft.com/office/officeart/2005/8/layout/hierarchy2"/>
    <dgm:cxn modelId="{E7C5B19C-8861-4244-A8C0-B26C65F8EA85}" type="presParOf" srcId="{D82AB99D-8520-4678-800F-8C2DF68F1DAD}" destId="{2223EB39-CEA3-4FD1-AFA7-1DA2A9781BBD}" srcOrd="0" destOrd="0" presId="urn:microsoft.com/office/officeart/2005/8/layout/hierarchy2"/>
    <dgm:cxn modelId="{13CDE379-CDFA-4A9E-9432-E65815CDD212}" type="presParOf" srcId="{D82AB99D-8520-4678-800F-8C2DF68F1DAD}" destId="{291C77F7-F10B-4CC3-970E-0FDCD7ED38A5}" srcOrd="1" destOrd="0" presId="urn:microsoft.com/office/officeart/2005/8/layout/hierarchy2"/>
    <dgm:cxn modelId="{50A24726-5F6A-449F-BAEA-3AA9B5699EE4}" type="presParOf" srcId="{40A83D8A-05D4-43D7-858F-691A473A184C}" destId="{F57AF34D-9DD3-43A3-92EC-0F135150E56C}" srcOrd="6" destOrd="0" presId="urn:microsoft.com/office/officeart/2005/8/layout/hierarchy2"/>
    <dgm:cxn modelId="{F6D70DAF-E373-455E-9D97-B906F772F54C}" type="presParOf" srcId="{F57AF34D-9DD3-43A3-92EC-0F135150E56C}" destId="{BAAB211C-4D21-4D26-811B-471A2D7D25A1}" srcOrd="0" destOrd="0" presId="urn:microsoft.com/office/officeart/2005/8/layout/hierarchy2"/>
    <dgm:cxn modelId="{4746EAB1-7319-4D3C-9520-FD206DCE2E0C}" type="presParOf" srcId="{40A83D8A-05D4-43D7-858F-691A473A184C}" destId="{A857E527-A8B9-4105-9ED0-22351A0DF76A}" srcOrd="7" destOrd="0" presId="urn:microsoft.com/office/officeart/2005/8/layout/hierarchy2"/>
    <dgm:cxn modelId="{8B52DD39-906C-4D00-A8EC-4CB4D5621DFF}" type="presParOf" srcId="{A857E527-A8B9-4105-9ED0-22351A0DF76A}" destId="{33C652FF-0B50-4C68-805B-75BCC22775CE}" srcOrd="0" destOrd="0" presId="urn:microsoft.com/office/officeart/2005/8/layout/hierarchy2"/>
    <dgm:cxn modelId="{E0149B84-C005-4760-B4FC-173428014BB2}" type="presParOf" srcId="{A857E527-A8B9-4105-9ED0-22351A0DF76A}" destId="{D3A2EF35-1524-49C4-848D-54B6C07837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BE2E-2DE4-48DA-A93D-B70AC8BF084B}">
      <dsp:nvSpPr>
        <dsp:cNvPr id="0" name=""/>
        <dsp:cNvSpPr/>
      </dsp:nvSpPr>
      <dsp:spPr>
        <a:xfrm>
          <a:off x="0" y="3009730"/>
          <a:ext cx="907110" cy="767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Mission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&amp; Vision</a:t>
          </a:r>
        </a:p>
      </dsp:txBody>
      <dsp:txXfrm>
        <a:off x="22489" y="3032219"/>
        <a:ext cx="862132" cy="722856"/>
      </dsp:txXfrm>
    </dsp:sp>
    <dsp:sp modelId="{1E3ABB17-12E3-4C6C-9F23-C202E275689D}">
      <dsp:nvSpPr>
        <dsp:cNvPr id="0" name=""/>
        <dsp:cNvSpPr/>
      </dsp:nvSpPr>
      <dsp:spPr>
        <a:xfrm rot="16264794">
          <a:off x="173456" y="2642763"/>
          <a:ext cx="1495493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495493" y="3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3815" y="2608646"/>
        <a:ext cx="74774" cy="74774"/>
      </dsp:txXfrm>
    </dsp:sp>
    <dsp:sp modelId="{5E748983-EEC9-4B63-B98F-664C488463EA}">
      <dsp:nvSpPr>
        <dsp:cNvPr id="0" name=""/>
        <dsp:cNvSpPr/>
      </dsp:nvSpPr>
      <dsp:spPr>
        <a:xfrm>
          <a:off x="935295" y="1687961"/>
          <a:ext cx="701863" cy="420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Goals &amp; Objects</a:t>
          </a:r>
        </a:p>
      </dsp:txBody>
      <dsp:txXfrm>
        <a:off x="947623" y="1700289"/>
        <a:ext cx="677207" cy="396260"/>
      </dsp:txXfrm>
    </dsp:sp>
    <dsp:sp modelId="{F6AC7FF7-C5B1-4D9F-ADF5-FA82F5BCA875}">
      <dsp:nvSpPr>
        <dsp:cNvPr id="0" name=""/>
        <dsp:cNvSpPr/>
      </dsp:nvSpPr>
      <dsp:spPr>
        <a:xfrm rot="18220457">
          <a:off x="1263336" y="1196886"/>
          <a:ext cx="1678108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678108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060437" y="1158204"/>
        <a:ext cx="83905" cy="83905"/>
      </dsp:txXfrm>
    </dsp:sp>
    <dsp:sp modelId="{8D32F860-F441-4C29-A46F-ECA1C7A9E466}">
      <dsp:nvSpPr>
        <dsp:cNvPr id="0" name=""/>
        <dsp:cNvSpPr/>
      </dsp:nvSpPr>
      <dsp:spPr>
        <a:xfrm>
          <a:off x="2567621" y="317986"/>
          <a:ext cx="703503" cy="367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578394" y="328759"/>
        <a:ext cx="681957" cy="346267"/>
      </dsp:txXfrm>
    </dsp:sp>
    <dsp:sp modelId="{1F10E8AD-212D-4C30-A615-1E76224E0199}">
      <dsp:nvSpPr>
        <dsp:cNvPr id="0" name=""/>
        <dsp:cNvSpPr/>
      </dsp:nvSpPr>
      <dsp:spPr>
        <a:xfrm rot="20433574">
          <a:off x="3239184" y="312160"/>
          <a:ext cx="112047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2047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1410" y="287419"/>
        <a:ext cx="56023" cy="56023"/>
      </dsp:txXfrm>
    </dsp:sp>
    <dsp:sp modelId="{EB95B515-C7B5-4D56-9C52-74ED4FB8580E}">
      <dsp:nvSpPr>
        <dsp:cNvPr id="0" name=""/>
        <dsp:cNvSpPr/>
      </dsp:nvSpPr>
      <dsp:spPr>
        <a:xfrm>
          <a:off x="4327721" y="8076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34803" y="15158"/>
        <a:ext cx="469406" cy="227621"/>
      </dsp:txXfrm>
    </dsp:sp>
    <dsp:sp modelId="{FA0C0824-CFE6-4E4F-93BF-83694E24CCD5}">
      <dsp:nvSpPr>
        <dsp:cNvPr id="0" name=""/>
        <dsp:cNvSpPr/>
      </dsp:nvSpPr>
      <dsp:spPr>
        <a:xfrm rot="21292151">
          <a:off x="3268999" y="451186"/>
          <a:ext cx="106084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6084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2901" y="427936"/>
        <a:ext cx="53042" cy="53042"/>
      </dsp:txXfrm>
    </dsp:sp>
    <dsp:sp modelId="{7A046D7B-CB22-4DDE-9A58-E105B9BAA747}">
      <dsp:nvSpPr>
        <dsp:cNvPr id="0" name=""/>
        <dsp:cNvSpPr/>
      </dsp:nvSpPr>
      <dsp:spPr>
        <a:xfrm>
          <a:off x="4327721" y="286129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34803" y="293211"/>
        <a:ext cx="469406" cy="227621"/>
      </dsp:txXfrm>
    </dsp:sp>
    <dsp:sp modelId="{90961333-F531-47E5-B2A9-D43528E8A413}">
      <dsp:nvSpPr>
        <dsp:cNvPr id="0" name=""/>
        <dsp:cNvSpPr/>
      </dsp:nvSpPr>
      <dsp:spPr>
        <a:xfrm rot="590134">
          <a:off x="3263243" y="590213"/>
          <a:ext cx="1072358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72358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2613" y="566675"/>
        <a:ext cx="53617" cy="53617"/>
      </dsp:txXfrm>
    </dsp:sp>
    <dsp:sp modelId="{5089C149-8DF5-44C4-9577-F65DDA6671BB}">
      <dsp:nvSpPr>
        <dsp:cNvPr id="0" name=""/>
        <dsp:cNvSpPr/>
      </dsp:nvSpPr>
      <dsp:spPr>
        <a:xfrm>
          <a:off x="4327721" y="564182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34803" y="571264"/>
        <a:ext cx="469406" cy="227621"/>
      </dsp:txXfrm>
    </dsp:sp>
    <dsp:sp modelId="{C5D69969-2A71-4EA7-93E2-157A20C03CCD}">
      <dsp:nvSpPr>
        <dsp:cNvPr id="0" name=""/>
        <dsp:cNvSpPr/>
      </dsp:nvSpPr>
      <dsp:spPr>
        <a:xfrm rot="1414958">
          <a:off x="3222982" y="729239"/>
          <a:ext cx="115288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5288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0600" y="703688"/>
        <a:ext cx="57644" cy="57644"/>
      </dsp:txXfrm>
    </dsp:sp>
    <dsp:sp modelId="{DC6E1981-010A-49C8-B01E-5BD06B810ACF}">
      <dsp:nvSpPr>
        <dsp:cNvPr id="0" name=""/>
        <dsp:cNvSpPr/>
      </dsp:nvSpPr>
      <dsp:spPr>
        <a:xfrm>
          <a:off x="4327721" y="842235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34803" y="849317"/>
        <a:ext cx="469406" cy="227621"/>
      </dsp:txXfrm>
    </dsp:sp>
    <dsp:sp modelId="{175B2CE8-D910-4A5D-A0E2-671A723F55E6}">
      <dsp:nvSpPr>
        <dsp:cNvPr id="0" name=""/>
        <dsp:cNvSpPr/>
      </dsp:nvSpPr>
      <dsp:spPr>
        <a:xfrm rot="20511840">
          <a:off x="1610846" y="1730286"/>
          <a:ext cx="1059283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59283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4006" y="1707074"/>
        <a:ext cx="52964" cy="52964"/>
      </dsp:txXfrm>
    </dsp:sp>
    <dsp:sp modelId="{FFEAF4C2-C632-46AE-B656-464C8F0030D5}">
      <dsp:nvSpPr>
        <dsp:cNvPr id="0" name=""/>
        <dsp:cNvSpPr/>
      </dsp:nvSpPr>
      <dsp:spPr>
        <a:xfrm>
          <a:off x="2643817" y="1384786"/>
          <a:ext cx="684532" cy="367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654590" y="1395559"/>
        <a:ext cx="662986" cy="346267"/>
      </dsp:txXfrm>
    </dsp:sp>
    <dsp:sp modelId="{24B13475-D65C-4495-948A-5D9F643572A3}">
      <dsp:nvSpPr>
        <dsp:cNvPr id="0" name=""/>
        <dsp:cNvSpPr/>
      </dsp:nvSpPr>
      <dsp:spPr>
        <a:xfrm rot="20491655">
          <a:off x="3301721" y="1401666"/>
          <a:ext cx="1033658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33658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2709" y="1379095"/>
        <a:ext cx="51682" cy="51682"/>
      </dsp:txXfrm>
    </dsp:sp>
    <dsp:sp modelId="{CF3D177D-709A-45BB-95A8-762FBDB04781}">
      <dsp:nvSpPr>
        <dsp:cNvPr id="0" name=""/>
        <dsp:cNvSpPr/>
      </dsp:nvSpPr>
      <dsp:spPr>
        <a:xfrm>
          <a:off x="4308750" y="1120288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15832" y="1127370"/>
        <a:ext cx="469406" cy="227621"/>
      </dsp:txXfrm>
    </dsp:sp>
    <dsp:sp modelId="{E46E3C14-463B-40C5-AB16-5B208E12AEF9}">
      <dsp:nvSpPr>
        <dsp:cNvPr id="0" name=""/>
        <dsp:cNvSpPr/>
      </dsp:nvSpPr>
      <dsp:spPr>
        <a:xfrm rot="21426718">
          <a:off x="3327726" y="1540692"/>
          <a:ext cx="98164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8164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4009" y="1519422"/>
        <a:ext cx="49082" cy="49082"/>
      </dsp:txXfrm>
    </dsp:sp>
    <dsp:sp modelId="{50C3BAB2-D3D5-4301-B386-838B70CF2094}">
      <dsp:nvSpPr>
        <dsp:cNvPr id="0" name=""/>
        <dsp:cNvSpPr/>
      </dsp:nvSpPr>
      <dsp:spPr>
        <a:xfrm>
          <a:off x="4308750" y="1398341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15832" y="1405423"/>
        <a:ext cx="469406" cy="227621"/>
      </dsp:txXfrm>
    </dsp:sp>
    <dsp:sp modelId="{54FA9FE8-3FB6-406E-98A1-19095AFCB0B2}">
      <dsp:nvSpPr>
        <dsp:cNvPr id="0" name=""/>
        <dsp:cNvSpPr/>
      </dsp:nvSpPr>
      <dsp:spPr>
        <a:xfrm rot="787487">
          <a:off x="3315201" y="1679719"/>
          <a:ext cx="100669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0669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3383" y="1657822"/>
        <a:ext cx="50334" cy="50334"/>
      </dsp:txXfrm>
    </dsp:sp>
    <dsp:sp modelId="{81E84545-DE53-4EF3-9FDA-610D57D07677}">
      <dsp:nvSpPr>
        <dsp:cNvPr id="0" name=""/>
        <dsp:cNvSpPr/>
      </dsp:nvSpPr>
      <dsp:spPr>
        <a:xfrm>
          <a:off x="4308750" y="1676394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15832" y="1683476"/>
        <a:ext cx="469406" cy="227621"/>
      </dsp:txXfrm>
    </dsp:sp>
    <dsp:sp modelId="{794C0C75-7C61-4D4A-9B58-515C8EF1DC3A}">
      <dsp:nvSpPr>
        <dsp:cNvPr id="0" name=""/>
        <dsp:cNvSpPr/>
      </dsp:nvSpPr>
      <dsp:spPr>
        <a:xfrm rot="1639727">
          <a:off x="3266763" y="1818745"/>
          <a:ext cx="1103574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03574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0961" y="1794427"/>
        <a:ext cx="55178" cy="55178"/>
      </dsp:txXfrm>
    </dsp:sp>
    <dsp:sp modelId="{2F155C50-DA08-4C77-A24C-8CADD4013126}">
      <dsp:nvSpPr>
        <dsp:cNvPr id="0" name=""/>
        <dsp:cNvSpPr/>
      </dsp:nvSpPr>
      <dsp:spPr>
        <a:xfrm>
          <a:off x="4308750" y="1954447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15832" y="1961529"/>
        <a:ext cx="469406" cy="227621"/>
      </dsp:txXfrm>
    </dsp:sp>
    <dsp:sp modelId="{A17CBBED-8AEC-45B5-B0BA-D96440D6E32E}">
      <dsp:nvSpPr>
        <dsp:cNvPr id="0" name=""/>
        <dsp:cNvSpPr/>
      </dsp:nvSpPr>
      <dsp:spPr>
        <a:xfrm rot="1997096">
          <a:off x="1538385" y="2225585"/>
          <a:ext cx="1204206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204206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0383" y="2198751"/>
        <a:ext cx="60210" cy="60210"/>
      </dsp:txXfrm>
    </dsp:sp>
    <dsp:sp modelId="{3E61667F-9167-4510-BA26-6D2A1548DC43}">
      <dsp:nvSpPr>
        <dsp:cNvPr id="0" name=""/>
        <dsp:cNvSpPr/>
      </dsp:nvSpPr>
      <dsp:spPr>
        <a:xfrm>
          <a:off x="2643817" y="2352262"/>
          <a:ext cx="728735" cy="414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655944" y="2364389"/>
        <a:ext cx="704481" cy="389805"/>
      </dsp:txXfrm>
    </dsp:sp>
    <dsp:sp modelId="{2FC10E31-A245-4400-B708-C02BCA482D12}">
      <dsp:nvSpPr>
        <dsp:cNvPr id="0" name=""/>
        <dsp:cNvSpPr/>
      </dsp:nvSpPr>
      <dsp:spPr>
        <a:xfrm rot="20888362">
          <a:off x="3361859" y="2453071"/>
          <a:ext cx="1001788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01788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708" y="2431297"/>
        <a:ext cx="50089" cy="50089"/>
      </dsp:txXfrm>
    </dsp:sp>
    <dsp:sp modelId="{1EB4F4E3-C72B-43D0-8116-A892DDC596BA}">
      <dsp:nvSpPr>
        <dsp:cNvPr id="0" name=""/>
        <dsp:cNvSpPr/>
      </dsp:nvSpPr>
      <dsp:spPr>
        <a:xfrm>
          <a:off x="4352953" y="2232500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60035" y="2239582"/>
        <a:ext cx="469406" cy="227621"/>
      </dsp:txXfrm>
    </dsp:sp>
    <dsp:sp modelId="{2E7BE288-8DB9-46A1-AC57-1040F9F6DEE8}">
      <dsp:nvSpPr>
        <dsp:cNvPr id="0" name=""/>
        <dsp:cNvSpPr/>
      </dsp:nvSpPr>
      <dsp:spPr>
        <a:xfrm rot="252549">
          <a:off x="3371227" y="2592098"/>
          <a:ext cx="983051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83051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8177" y="2570792"/>
        <a:ext cx="49152" cy="49152"/>
      </dsp:txXfrm>
    </dsp:sp>
    <dsp:sp modelId="{AC4F4950-3FCC-4EAF-A2CE-156A4255F915}">
      <dsp:nvSpPr>
        <dsp:cNvPr id="0" name=""/>
        <dsp:cNvSpPr/>
      </dsp:nvSpPr>
      <dsp:spPr>
        <a:xfrm>
          <a:off x="4352953" y="2510553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60035" y="2517635"/>
        <a:ext cx="469406" cy="227621"/>
      </dsp:txXfrm>
    </dsp:sp>
    <dsp:sp modelId="{60C81FD3-9A76-44F5-B5E9-008446366EE2}">
      <dsp:nvSpPr>
        <dsp:cNvPr id="0" name=""/>
        <dsp:cNvSpPr/>
      </dsp:nvSpPr>
      <dsp:spPr>
        <a:xfrm rot="1179427">
          <a:off x="3342217" y="2731124"/>
          <a:ext cx="1041071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41071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6726" y="2708368"/>
        <a:ext cx="52053" cy="52053"/>
      </dsp:txXfrm>
    </dsp:sp>
    <dsp:sp modelId="{D59A2596-2356-46E3-B8D5-C7674A35329F}">
      <dsp:nvSpPr>
        <dsp:cNvPr id="0" name=""/>
        <dsp:cNvSpPr/>
      </dsp:nvSpPr>
      <dsp:spPr>
        <a:xfrm>
          <a:off x="4352953" y="2788606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60035" y="2795688"/>
        <a:ext cx="469406" cy="227621"/>
      </dsp:txXfrm>
    </dsp:sp>
    <dsp:sp modelId="{98C4FD0B-720D-4DB0-9955-9E7E068619A6}">
      <dsp:nvSpPr>
        <dsp:cNvPr id="0" name=""/>
        <dsp:cNvSpPr/>
      </dsp:nvSpPr>
      <dsp:spPr>
        <a:xfrm rot="1959152">
          <a:off x="3280539" y="2870151"/>
          <a:ext cx="116442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6442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3642" y="2844311"/>
        <a:ext cx="58221" cy="58221"/>
      </dsp:txXfrm>
    </dsp:sp>
    <dsp:sp modelId="{EE168313-46F3-4F4F-91BF-1149F4649D6F}">
      <dsp:nvSpPr>
        <dsp:cNvPr id="0" name=""/>
        <dsp:cNvSpPr/>
      </dsp:nvSpPr>
      <dsp:spPr>
        <a:xfrm>
          <a:off x="4352953" y="3066659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60035" y="3073741"/>
        <a:ext cx="469406" cy="227621"/>
      </dsp:txXfrm>
    </dsp:sp>
    <dsp:sp modelId="{FCBF9029-4B5F-4259-B20A-8C735FC49E84}">
      <dsp:nvSpPr>
        <dsp:cNvPr id="0" name=""/>
        <dsp:cNvSpPr/>
      </dsp:nvSpPr>
      <dsp:spPr>
        <a:xfrm rot="5088351">
          <a:off x="382782" y="3964531"/>
          <a:ext cx="1153042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53042" y="3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30477" y="3938975"/>
        <a:ext cx="57652" cy="57652"/>
      </dsp:txXfrm>
    </dsp:sp>
    <dsp:sp modelId="{0F9F6AD6-974C-4B42-A4DC-78B23CBCC3BA}">
      <dsp:nvSpPr>
        <dsp:cNvPr id="0" name=""/>
        <dsp:cNvSpPr/>
      </dsp:nvSpPr>
      <dsp:spPr>
        <a:xfrm>
          <a:off x="1011496" y="4279050"/>
          <a:ext cx="735631" cy="525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Goals &amp; Objects</a:t>
          </a:r>
        </a:p>
      </dsp:txBody>
      <dsp:txXfrm>
        <a:off x="1026896" y="4294450"/>
        <a:ext cx="704831" cy="495010"/>
      </dsp:txXfrm>
    </dsp:sp>
    <dsp:sp modelId="{5F42F4F5-E5CC-4158-A08D-8E25E957CF9E}">
      <dsp:nvSpPr>
        <dsp:cNvPr id="0" name=""/>
        <dsp:cNvSpPr/>
      </dsp:nvSpPr>
      <dsp:spPr>
        <a:xfrm rot="19328053">
          <a:off x="1625191" y="4183203"/>
          <a:ext cx="115827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5827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75370" y="4157517"/>
        <a:ext cx="57913" cy="57913"/>
      </dsp:txXfrm>
    </dsp:sp>
    <dsp:sp modelId="{FAACA92C-664E-4F28-A14D-62B4FCD3B34A}">
      <dsp:nvSpPr>
        <dsp:cNvPr id="0" name=""/>
        <dsp:cNvSpPr/>
      </dsp:nvSpPr>
      <dsp:spPr>
        <a:xfrm>
          <a:off x="2661525" y="3657601"/>
          <a:ext cx="725394" cy="34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671682" y="3667758"/>
        <a:ext cx="705080" cy="326468"/>
      </dsp:txXfrm>
    </dsp:sp>
    <dsp:sp modelId="{DF8EA299-B0C4-45CB-83A5-C9D944401761}">
      <dsp:nvSpPr>
        <dsp:cNvPr id="0" name=""/>
        <dsp:cNvSpPr/>
      </dsp:nvSpPr>
      <dsp:spPr>
        <a:xfrm rot="20391762">
          <a:off x="3354480" y="3645028"/>
          <a:ext cx="106133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6133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8616" y="3621765"/>
        <a:ext cx="53066" cy="53066"/>
      </dsp:txXfrm>
    </dsp:sp>
    <dsp:sp modelId="{4A5C82A4-3B96-430E-91A9-41AB3A11C9D5}">
      <dsp:nvSpPr>
        <dsp:cNvPr id="0" name=""/>
        <dsp:cNvSpPr/>
      </dsp:nvSpPr>
      <dsp:spPr>
        <a:xfrm>
          <a:off x="4383380" y="3344712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90462" y="3351794"/>
        <a:ext cx="469406" cy="227621"/>
      </dsp:txXfrm>
    </dsp:sp>
    <dsp:sp modelId="{5F21A8CA-6536-4D26-8B61-0765E31C29F6}">
      <dsp:nvSpPr>
        <dsp:cNvPr id="0" name=""/>
        <dsp:cNvSpPr/>
      </dsp:nvSpPr>
      <dsp:spPr>
        <a:xfrm rot="21299465">
          <a:off x="3385010" y="3784054"/>
          <a:ext cx="100027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0027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0143" y="3762318"/>
        <a:ext cx="50013" cy="50013"/>
      </dsp:txXfrm>
    </dsp:sp>
    <dsp:sp modelId="{5B0D62B3-2830-419F-B64C-985BB2DB2B61}">
      <dsp:nvSpPr>
        <dsp:cNvPr id="0" name=""/>
        <dsp:cNvSpPr/>
      </dsp:nvSpPr>
      <dsp:spPr>
        <a:xfrm>
          <a:off x="4383380" y="3622765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90462" y="3629847"/>
        <a:ext cx="469406" cy="227621"/>
      </dsp:txXfrm>
    </dsp:sp>
    <dsp:sp modelId="{0BA16392-F762-4E7A-B6B0-D33CF3228239}">
      <dsp:nvSpPr>
        <dsp:cNvPr id="0" name=""/>
        <dsp:cNvSpPr/>
      </dsp:nvSpPr>
      <dsp:spPr>
        <a:xfrm rot="650107">
          <a:off x="3377876" y="3923081"/>
          <a:ext cx="1014546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14546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9786" y="3900988"/>
        <a:ext cx="50727" cy="50727"/>
      </dsp:txXfrm>
    </dsp:sp>
    <dsp:sp modelId="{34B1AE6D-FA37-455D-B7F7-0DEAFF2388C3}">
      <dsp:nvSpPr>
        <dsp:cNvPr id="0" name=""/>
        <dsp:cNvSpPr/>
      </dsp:nvSpPr>
      <dsp:spPr>
        <a:xfrm>
          <a:off x="4383380" y="3900818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90462" y="3907900"/>
        <a:ext cx="469406" cy="227621"/>
      </dsp:txXfrm>
    </dsp:sp>
    <dsp:sp modelId="{61462F2C-4D41-41FE-8388-7F8725D9668B}">
      <dsp:nvSpPr>
        <dsp:cNvPr id="0" name=""/>
        <dsp:cNvSpPr/>
      </dsp:nvSpPr>
      <dsp:spPr>
        <a:xfrm rot="1511640">
          <a:off x="3334541" y="4062107"/>
          <a:ext cx="1101216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01216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7619" y="4037848"/>
        <a:ext cx="55060" cy="55060"/>
      </dsp:txXfrm>
    </dsp:sp>
    <dsp:sp modelId="{339F440C-2E96-490F-AD17-931B6C3FC448}">
      <dsp:nvSpPr>
        <dsp:cNvPr id="0" name=""/>
        <dsp:cNvSpPr/>
      </dsp:nvSpPr>
      <dsp:spPr>
        <a:xfrm>
          <a:off x="4383380" y="4178871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90462" y="4185953"/>
        <a:ext cx="469406" cy="227621"/>
      </dsp:txXfrm>
    </dsp:sp>
    <dsp:sp modelId="{3319882D-ED50-4C2B-B3DB-B025DE0E0AB5}">
      <dsp:nvSpPr>
        <dsp:cNvPr id="0" name=""/>
        <dsp:cNvSpPr/>
      </dsp:nvSpPr>
      <dsp:spPr>
        <a:xfrm rot="1277540">
          <a:off x="1704293" y="4766554"/>
          <a:ext cx="125503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25503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0437" y="4738449"/>
        <a:ext cx="62751" cy="62751"/>
      </dsp:txXfrm>
    </dsp:sp>
    <dsp:sp modelId="{3E6A94D0-14BF-4BFF-92DA-1A26BED1F8EC}">
      <dsp:nvSpPr>
        <dsp:cNvPr id="0" name=""/>
        <dsp:cNvSpPr/>
      </dsp:nvSpPr>
      <dsp:spPr>
        <a:xfrm>
          <a:off x="2916498" y="4800601"/>
          <a:ext cx="688715" cy="39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928043" y="4812146"/>
        <a:ext cx="665625" cy="371094"/>
      </dsp:txXfrm>
    </dsp:sp>
    <dsp:sp modelId="{680E9E0D-DEAB-4332-A15B-02EFB6DEBFD7}">
      <dsp:nvSpPr>
        <dsp:cNvPr id="0" name=""/>
        <dsp:cNvSpPr/>
      </dsp:nvSpPr>
      <dsp:spPr>
        <a:xfrm rot="19828724">
          <a:off x="3549899" y="4784484"/>
          <a:ext cx="852115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852115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654" y="4766452"/>
        <a:ext cx="42605" cy="42605"/>
      </dsp:txXfrm>
    </dsp:sp>
    <dsp:sp modelId="{9524DBA9-7D14-4525-ACDE-FE978C4A3182}">
      <dsp:nvSpPr>
        <dsp:cNvPr id="0" name=""/>
        <dsp:cNvSpPr/>
      </dsp:nvSpPr>
      <dsp:spPr>
        <a:xfrm>
          <a:off x="4346701" y="4456924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53783" y="4464006"/>
        <a:ext cx="469406" cy="227621"/>
      </dsp:txXfrm>
    </dsp:sp>
    <dsp:sp modelId="{67BCDCB2-3A5C-46D3-A739-E9AFDFDA84D0}">
      <dsp:nvSpPr>
        <dsp:cNvPr id="0" name=""/>
        <dsp:cNvSpPr/>
      </dsp:nvSpPr>
      <dsp:spPr>
        <a:xfrm rot="20950311">
          <a:off x="3598492" y="4923511"/>
          <a:ext cx="75492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5492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7084" y="4907908"/>
        <a:ext cx="37746" cy="37746"/>
      </dsp:txXfrm>
    </dsp:sp>
    <dsp:sp modelId="{FA0B878F-3855-40C0-A6D4-2312587015AE}">
      <dsp:nvSpPr>
        <dsp:cNvPr id="0" name=""/>
        <dsp:cNvSpPr/>
      </dsp:nvSpPr>
      <dsp:spPr>
        <a:xfrm>
          <a:off x="4346701" y="4734977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53783" y="4742059"/>
        <a:ext cx="469406" cy="227621"/>
      </dsp:txXfrm>
    </dsp:sp>
    <dsp:sp modelId="{48A08D01-B310-4F71-BF51-8CBF4F5EC257}">
      <dsp:nvSpPr>
        <dsp:cNvPr id="0" name=""/>
        <dsp:cNvSpPr/>
      </dsp:nvSpPr>
      <dsp:spPr>
        <a:xfrm rot="624631">
          <a:off x="3599008" y="5062537"/>
          <a:ext cx="753898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53898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7110" y="5046961"/>
        <a:ext cx="37694" cy="37694"/>
      </dsp:txXfrm>
    </dsp:sp>
    <dsp:sp modelId="{2986D263-792E-4399-812C-38195A10EEB2}">
      <dsp:nvSpPr>
        <dsp:cNvPr id="0" name=""/>
        <dsp:cNvSpPr/>
      </dsp:nvSpPr>
      <dsp:spPr>
        <a:xfrm>
          <a:off x="4346701" y="5013030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53783" y="5020112"/>
        <a:ext cx="469406" cy="227621"/>
      </dsp:txXfrm>
    </dsp:sp>
    <dsp:sp modelId="{101F98EA-5238-4A8C-92E1-555BE5D016F3}">
      <dsp:nvSpPr>
        <dsp:cNvPr id="0" name=""/>
        <dsp:cNvSpPr/>
      </dsp:nvSpPr>
      <dsp:spPr>
        <a:xfrm rot="1751571">
          <a:off x="3551271" y="5201564"/>
          <a:ext cx="849372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849372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723" y="5183600"/>
        <a:ext cx="42468" cy="42468"/>
      </dsp:txXfrm>
    </dsp:sp>
    <dsp:sp modelId="{7D09C892-5A05-4762-952C-E931F08DF40E}">
      <dsp:nvSpPr>
        <dsp:cNvPr id="0" name=""/>
        <dsp:cNvSpPr/>
      </dsp:nvSpPr>
      <dsp:spPr>
        <a:xfrm>
          <a:off x="4346701" y="5291083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353783" y="5298165"/>
        <a:ext cx="469406" cy="227621"/>
      </dsp:txXfrm>
    </dsp:sp>
    <dsp:sp modelId="{868C53F9-5375-486B-9528-7D681782A2F2}">
      <dsp:nvSpPr>
        <dsp:cNvPr id="0" name=""/>
        <dsp:cNvSpPr/>
      </dsp:nvSpPr>
      <dsp:spPr>
        <a:xfrm rot="3078806">
          <a:off x="1381462" y="5299954"/>
          <a:ext cx="195052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95052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07963" y="5254461"/>
        <a:ext cx="97526" cy="97526"/>
      </dsp:txXfrm>
    </dsp:sp>
    <dsp:sp modelId="{FD090497-AD12-4797-85F6-01587FF9F94A}">
      <dsp:nvSpPr>
        <dsp:cNvPr id="0" name=""/>
        <dsp:cNvSpPr/>
      </dsp:nvSpPr>
      <dsp:spPr>
        <a:xfrm>
          <a:off x="2966325" y="5867401"/>
          <a:ext cx="741458" cy="39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977870" y="5878946"/>
        <a:ext cx="718368" cy="371094"/>
      </dsp:txXfrm>
    </dsp:sp>
    <dsp:sp modelId="{2D65BE65-55D0-4FE5-82EE-497DACE676AD}">
      <dsp:nvSpPr>
        <dsp:cNvPr id="0" name=""/>
        <dsp:cNvSpPr/>
      </dsp:nvSpPr>
      <dsp:spPr>
        <a:xfrm rot="19894134">
          <a:off x="3660352" y="5873990"/>
          <a:ext cx="786522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86522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951" y="5857598"/>
        <a:ext cx="39326" cy="39326"/>
      </dsp:txXfrm>
    </dsp:sp>
    <dsp:sp modelId="{180B456A-D174-413F-92BC-0B1F1A5B037E}">
      <dsp:nvSpPr>
        <dsp:cNvPr id="0" name=""/>
        <dsp:cNvSpPr/>
      </dsp:nvSpPr>
      <dsp:spPr>
        <a:xfrm>
          <a:off x="4399444" y="5569136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406526" y="5576218"/>
        <a:ext cx="469406" cy="227621"/>
      </dsp:txXfrm>
    </dsp:sp>
    <dsp:sp modelId="{804B0003-E710-4E80-8A35-83D8FC392AB5}">
      <dsp:nvSpPr>
        <dsp:cNvPr id="0" name=""/>
        <dsp:cNvSpPr/>
      </dsp:nvSpPr>
      <dsp:spPr>
        <a:xfrm rot="21123874">
          <a:off x="3704440" y="6013017"/>
          <a:ext cx="69834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69834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6155" y="5998829"/>
        <a:ext cx="34917" cy="34917"/>
      </dsp:txXfrm>
    </dsp:sp>
    <dsp:sp modelId="{D49320A7-1B93-44DD-86F7-0AB5D6B0045A}">
      <dsp:nvSpPr>
        <dsp:cNvPr id="0" name=""/>
        <dsp:cNvSpPr/>
      </dsp:nvSpPr>
      <dsp:spPr>
        <a:xfrm>
          <a:off x="4399444" y="5847189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406526" y="5854271"/>
        <a:ext cx="469406" cy="227621"/>
      </dsp:txXfrm>
    </dsp:sp>
    <dsp:sp modelId="{B58D568A-5AC9-476F-B731-055AEDB4A682}">
      <dsp:nvSpPr>
        <dsp:cNvPr id="0" name=""/>
        <dsp:cNvSpPr/>
      </dsp:nvSpPr>
      <dsp:spPr>
        <a:xfrm rot="882871">
          <a:off x="3696057" y="6152043"/>
          <a:ext cx="715113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15113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5736" y="6137436"/>
        <a:ext cx="35755" cy="35755"/>
      </dsp:txXfrm>
    </dsp:sp>
    <dsp:sp modelId="{2223EB39-CEA3-4FD1-AFA7-1DA2A9781BBD}">
      <dsp:nvSpPr>
        <dsp:cNvPr id="0" name=""/>
        <dsp:cNvSpPr/>
      </dsp:nvSpPr>
      <dsp:spPr>
        <a:xfrm>
          <a:off x="4399444" y="6125242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406526" y="6132324"/>
        <a:ext cx="469406" cy="227621"/>
      </dsp:txXfrm>
    </dsp:sp>
    <dsp:sp modelId="{F57AF34D-9DD3-43A3-92EC-0F135150E56C}">
      <dsp:nvSpPr>
        <dsp:cNvPr id="0" name=""/>
        <dsp:cNvSpPr/>
      </dsp:nvSpPr>
      <dsp:spPr>
        <a:xfrm rot="2016538">
          <a:off x="3638369" y="6291070"/>
          <a:ext cx="83048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83048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2851" y="6273578"/>
        <a:ext cx="41524" cy="41524"/>
      </dsp:txXfrm>
    </dsp:sp>
    <dsp:sp modelId="{33C652FF-0B50-4C68-805B-75BCC22775CE}">
      <dsp:nvSpPr>
        <dsp:cNvPr id="0" name=""/>
        <dsp:cNvSpPr/>
      </dsp:nvSpPr>
      <dsp:spPr>
        <a:xfrm>
          <a:off x="4399444" y="6403295"/>
          <a:ext cx="483570" cy="24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406526" y="6410377"/>
        <a:ext cx="469406" cy="22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BE2E-2DE4-48DA-A93D-B70AC8BF084B}">
      <dsp:nvSpPr>
        <dsp:cNvPr id="0" name=""/>
        <dsp:cNvSpPr/>
      </dsp:nvSpPr>
      <dsp:spPr>
        <a:xfrm>
          <a:off x="0" y="2936217"/>
          <a:ext cx="884954" cy="74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Mission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&amp; Vision</a:t>
          </a:r>
        </a:p>
      </dsp:txBody>
      <dsp:txXfrm>
        <a:off x="21940" y="2958157"/>
        <a:ext cx="841074" cy="705200"/>
      </dsp:txXfrm>
    </dsp:sp>
    <dsp:sp modelId="{1E3ABB17-12E3-4C6C-9F23-C202E275689D}">
      <dsp:nvSpPr>
        <dsp:cNvPr id="0" name=""/>
        <dsp:cNvSpPr/>
      </dsp:nvSpPr>
      <dsp:spPr>
        <a:xfrm rot="16102834">
          <a:off x="134689" y="2578134"/>
          <a:ext cx="145928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459289" y="3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827851" y="2544922"/>
        <a:ext cx="72964" cy="72964"/>
      </dsp:txXfrm>
    </dsp:sp>
    <dsp:sp modelId="{5E748983-EEC9-4B63-B98F-664C488463EA}">
      <dsp:nvSpPr>
        <dsp:cNvPr id="0" name=""/>
        <dsp:cNvSpPr/>
      </dsp:nvSpPr>
      <dsp:spPr>
        <a:xfrm>
          <a:off x="843713" y="1646733"/>
          <a:ext cx="684720" cy="410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Goals &amp; Objects</a:t>
          </a:r>
        </a:p>
      </dsp:txBody>
      <dsp:txXfrm>
        <a:off x="855740" y="1658760"/>
        <a:ext cx="660666" cy="386581"/>
      </dsp:txXfrm>
    </dsp:sp>
    <dsp:sp modelId="{F6AC7FF7-C5B1-4D9F-ADF5-FA82F5BCA875}">
      <dsp:nvSpPr>
        <dsp:cNvPr id="0" name=""/>
        <dsp:cNvSpPr/>
      </dsp:nvSpPr>
      <dsp:spPr>
        <a:xfrm rot="18220457">
          <a:off x="1163742" y="1167572"/>
          <a:ext cx="163712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63712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41374" y="1129915"/>
        <a:ext cx="81856" cy="81856"/>
      </dsp:txXfrm>
    </dsp:sp>
    <dsp:sp modelId="{8D32F860-F441-4C29-A46F-ECA1C7A9E466}">
      <dsp:nvSpPr>
        <dsp:cNvPr id="0" name=""/>
        <dsp:cNvSpPr/>
      </dsp:nvSpPr>
      <dsp:spPr>
        <a:xfrm>
          <a:off x="2436170" y="310220"/>
          <a:ext cx="686320" cy="358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446680" y="320730"/>
        <a:ext cx="665300" cy="337809"/>
      </dsp:txXfrm>
    </dsp:sp>
    <dsp:sp modelId="{1F10E8AD-212D-4C30-A615-1E76224E0199}">
      <dsp:nvSpPr>
        <dsp:cNvPr id="0" name=""/>
        <dsp:cNvSpPr/>
      </dsp:nvSpPr>
      <dsp:spPr>
        <a:xfrm rot="20433574">
          <a:off x="3091330" y="304456"/>
          <a:ext cx="109310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9310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0557" y="280399"/>
        <a:ext cx="54655" cy="54655"/>
      </dsp:txXfrm>
    </dsp:sp>
    <dsp:sp modelId="{EB95B515-C7B5-4D56-9C52-74ED4FB8580E}">
      <dsp:nvSpPr>
        <dsp:cNvPr id="0" name=""/>
        <dsp:cNvSpPr/>
      </dsp:nvSpPr>
      <dsp:spPr>
        <a:xfrm>
          <a:off x="4153279" y="7878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60188" y="14787"/>
        <a:ext cx="457941" cy="222061"/>
      </dsp:txXfrm>
    </dsp:sp>
    <dsp:sp modelId="{FA0C0824-CFE6-4E4F-93BF-83694E24CCD5}">
      <dsp:nvSpPr>
        <dsp:cNvPr id="0" name=""/>
        <dsp:cNvSpPr/>
      </dsp:nvSpPr>
      <dsp:spPr>
        <a:xfrm rot="21292151">
          <a:off x="3120416" y="440086"/>
          <a:ext cx="1034936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34936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2011" y="417484"/>
        <a:ext cx="51746" cy="51746"/>
      </dsp:txXfrm>
    </dsp:sp>
    <dsp:sp modelId="{7A046D7B-CB22-4DDE-9A58-E105B9BAA747}">
      <dsp:nvSpPr>
        <dsp:cNvPr id="0" name=""/>
        <dsp:cNvSpPr/>
      </dsp:nvSpPr>
      <dsp:spPr>
        <a:xfrm>
          <a:off x="4153279" y="279140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60188" y="286049"/>
        <a:ext cx="457941" cy="222061"/>
      </dsp:txXfrm>
    </dsp:sp>
    <dsp:sp modelId="{90961333-F531-47E5-B2A9-D43528E8A413}">
      <dsp:nvSpPr>
        <dsp:cNvPr id="0" name=""/>
        <dsp:cNvSpPr/>
      </dsp:nvSpPr>
      <dsp:spPr>
        <a:xfrm rot="590134">
          <a:off x="3114802" y="575717"/>
          <a:ext cx="1046165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46165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1730" y="552834"/>
        <a:ext cx="52308" cy="52308"/>
      </dsp:txXfrm>
    </dsp:sp>
    <dsp:sp modelId="{5089C149-8DF5-44C4-9577-F65DDA6671BB}">
      <dsp:nvSpPr>
        <dsp:cNvPr id="0" name=""/>
        <dsp:cNvSpPr/>
      </dsp:nvSpPr>
      <dsp:spPr>
        <a:xfrm>
          <a:off x="4153279" y="550402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60188" y="557311"/>
        <a:ext cx="457941" cy="222061"/>
      </dsp:txXfrm>
    </dsp:sp>
    <dsp:sp modelId="{C5D69969-2A71-4EA7-93E2-157A20C03CCD}">
      <dsp:nvSpPr>
        <dsp:cNvPr id="0" name=""/>
        <dsp:cNvSpPr/>
      </dsp:nvSpPr>
      <dsp:spPr>
        <a:xfrm rot="1414958">
          <a:off x="3075524" y="711348"/>
          <a:ext cx="1124721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24721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9766" y="686501"/>
        <a:ext cx="56236" cy="56236"/>
      </dsp:txXfrm>
    </dsp:sp>
    <dsp:sp modelId="{DC6E1981-010A-49C8-B01E-5BD06B810ACF}">
      <dsp:nvSpPr>
        <dsp:cNvPr id="0" name=""/>
        <dsp:cNvSpPr/>
      </dsp:nvSpPr>
      <dsp:spPr>
        <a:xfrm>
          <a:off x="4153279" y="821663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60188" y="828572"/>
        <a:ext cx="457941" cy="222061"/>
      </dsp:txXfrm>
    </dsp:sp>
    <dsp:sp modelId="{175B2CE8-D910-4A5D-A0E2-671A723F55E6}">
      <dsp:nvSpPr>
        <dsp:cNvPr id="0" name=""/>
        <dsp:cNvSpPr/>
      </dsp:nvSpPr>
      <dsp:spPr>
        <a:xfrm rot="20511840">
          <a:off x="1502764" y="1687944"/>
          <a:ext cx="103341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3341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3634" y="1665379"/>
        <a:ext cx="51670" cy="51670"/>
      </dsp:txXfrm>
    </dsp:sp>
    <dsp:sp modelId="{FFEAF4C2-C632-46AE-B656-464C8F0030D5}">
      <dsp:nvSpPr>
        <dsp:cNvPr id="0" name=""/>
        <dsp:cNvSpPr/>
      </dsp:nvSpPr>
      <dsp:spPr>
        <a:xfrm>
          <a:off x="2510505" y="1350963"/>
          <a:ext cx="667813" cy="358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521015" y="1361473"/>
        <a:ext cx="646793" cy="337809"/>
      </dsp:txXfrm>
    </dsp:sp>
    <dsp:sp modelId="{24B13475-D65C-4495-948A-5D9F643572A3}">
      <dsp:nvSpPr>
        <dsp:cNvPr id="0" name=""/>
        <dsp:cNvSpPr/>
      </dsp:nvSpPr>
      <dsp:spPr>
        <a:xfrm rot="20491655">
          <a:off x="3152339" y="1367350"/>
          <a:ext cx="1008411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08411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31335" y="1345411"/>
        <a:ext cx="50420" cy="50420"/>
      </dsp:txXfrm>
    </dsp:sp>
    <dsp:sp modelId="{CF3D177D-709A-45BB-95A8-762FBDB04781}">
      <dsp:nvSpPr>
        <dsp:cNvPr id="0" name=""/>
        <dsp:cNvSpPr/>
      </dsp:nvSpPr>
      <dsp:spPr>
        <a:xfrm>
          <a:off x="4134772" y="1092925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41681" y="1099834"/>
        <a:ext cx="457941" cy="222061"/>
      </dsp:txXfrm>
    </dsp:sp>
    <dsp:sp modelId="{E46E3C14-463B-40C5-AB16-5B208E12AEF9}">
      <dsp:nvSpPr>
        <dsp:cNvPr id="0" name=""/>
        <dsp:cNvSpPr/>
      </dsp:nvSpPr>
      <dsp:spPr>
        <a:xfrm rot="21426718">
          <a:off x="3177710" y="1502981"/>
          <a:ext cx="95767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5767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32603" y="1482310"/>
        <a:ext cx="47883" cy="47883"/>
      </dsp:txXfrm>
    </dsp:sp>
    <dsp:sp modelId="{50C3BAB2-D3D5-4301-B386-838B70CF2094}">
      <dsp:nvSpPr>
        <dsp:cNvPr id="0" name=""/>
        <dsp:cNvSpPr/>
      </dsp:nvSpPr>
      <dsp:spPr>
        <a:xfrm>
          <a:off x="4134772" y="1364186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41681" y="1371095"/>
        <a:ext cx="457941" cy="222061"/>
      </dsp:txXfrm>
    </dsp:sp>
    <dsp:sp modelId="{54FA9FE8-3FB6-406E-98A1-19095AFCB0B2}">
      <dsp:nvSpPr>
        <dsp:cNvPr id="0" name=""/>
        <dsp:cNvSpPr/>
      </dsp:nvSpPr>
      <dsp:spPr>
        <a:xfrm rot="787487">
          <a:off x="3165490" y="1638612"/>
          <a:ext cx="98210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8210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31992" y="1617330"/>
        <a:ext cx="49105" cy="49105"/>
      </dsp:txXfrm>
    </dsp:sp>
    <dsp:sp modelId="{81E84545-DE53-4EF3-9FDA-610D57D07677}">
      <dsp:nvSpPr>
        <dsp:cNvPr id="0" name=""/>
        <dsp:cNvSpPr/>
      </dsp:nvSpPr>
      <dsp:spPr>
        <a:xfrm>
          <a:off x="4134772" y="1635448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41681" y="1642357"/>
        <a:ext cx="457941" cy="222061"/>
      </dsp:txXfrm>
    </dsp:sp>
    <dsp:sp modelId="{794C0C75-7C61-4D4A-9B58-515C8EF1DC3A}">
      <dsp:nvSpPr>
        <dsp:cNvPr id="0" name=""/>
        <dsp:cNvSpPr/>
      </dsp:nvSpPr>
      <dsp:spPr>
        <a:xfrm rot="1639727">
          <a:off x="3118235" y="1774243"/>
          <a:ext cx="107661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7661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9629" y="1750598"/>
        <a:ext cx="53830" cy="53830"/>
      </dsp:txXfrm>
    </dsp:sp>
    <dsp:sp modelId="{2F155C50-DA08-4C77-A24C-8CADD4013126}">
      <dsp:nvSpPr>
        <dsp:cNvPr id="0" name=""/>
        <dsp:cNvSpPr/>
      </dsp:nvSpPr>
      <dsp:spPr>
        <a:xfrm>
          <a:off x="4134772" y="1906710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41681" y="1913619"/>
        <a:ext cx="457941" cy="222061"/>
      </dsp:txXfrm>
    </dsp:sp>
    <dsp:sp modelId="{A17CBBED-8AEC-45B5-B0BA-D96440D6E32E}">
      <dsp:nvSpPr>
        <dsp:cNvPr id="0" name=""/>
        <dsp:cNvSpPr/>
      </dsp:nvSpPr>
      <dsp:spPr>
        <a:xfrm rot="1997096">
          <a:off x="1432073" y="2171145"/>
          <a:ext cx="1174793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74793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0100" y="2145046"/>
        <a:ext cx="58739" cy="58739"/>
      </dsp:txXfrm>
    </dsp:sp>
    <dsp:sp modelId="{3E61667F-9167-4510-BA26-6D2A1548DC43}">
      <dsp:nvSpPr>
        <dsp:cNvPr id="0" name=""/>
        <dsp:cNvSpPr/>
      </dsp:nvSpPr>
      <dsp:spPr>
        <a:xfrm>
          <a:off x="2510505" y="2294808"/>
          <a:ext cx="710936" cy="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522336" y="2306639"/>
        <a:ext cx="687274" cy="380284"/>
      </dsp:txXfrm>
    </dsp:sp>
    <dsp:sp modelId="{2FC10E31-A245-4400-B708-C02BCA482D12}">
      <dsp:nvSpPr>
        <dsp:cNvPr id="0" name=""/>
        <dsp:cNvSpPr/>
      </dsp:nvSpPr>
      <dsp:spPr>
        <a:xfrm rot="20888362">
          <a:off x="3211009" y="2393075"/>
          <a:ext cx="97731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7731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75235" y="2371913"/>
        <a:ext cx="48865" cy="48865"/>
      </dsp:txXfrm>
    </dsp:sp>
    <dsp:sp modelId="{1EB4F4E3-C72B-43D0-8116-A892DDC596BA}">
      <dsp:nvSpPr>
        <dsp:cNvPr id="0" name=""/>
        <dsp:cNvSpPr/>
      </dsp:nvSpPr>
      <dsp:spPr>
        <a:xfrm>
          <a:off x="4177896" y="2177971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84805" y="2184880"/>
        <a:ext cx="457941" cy="222061"/>
      </dsp:txXfrm>
    </dsp:sp>
    <dsp:sp modelId="{2E7BE288-8DB9-46A1-AC57-1040F9F6DEE8}">
      <dsp:nvSpPr>
        <dsp:cNvPr id="0" name=""/>
        <dsp:cNvSpPr/>
      </dsp:nvSpPr>
      <dsp:spPr>
        <a:xfrm rot="252549">
          <a:off x="3220148" y="2528706"/>
          <a:ext cx="95904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5904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75692" y="2508001"/>
        <a:ext cx="47952" cy="47952"/>
      </dsp:txXfrm>
    </dsp:sp>
    <dsp:sp modelId="{AC4F4950-3FCC-4EAF-A2CE-156A4255F915}">
      <dsp:nvSpPr>
        <dsp:cNvPr id="0" name=""/>
        <dsp:cNvSpPr/>
      </dsp:nvSpPr>
      <dsp:spPr>
        <a:xfrm>
          <a:off x="4177896" y="2449233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84805" y="2456142"/>
        <a:ext cx="457941" cy="222061"/>
      </dsp:txXfrm>
    </dsp:sp>
    <dsp:sp modelId="{60C81FD3-9A76-44F5-B5E9-008446366EE2}">
      <dsp:nvSpPr>
        <dsp:cNvPr id="0" name=""/>
        <dsp:cNvSpPr/>
      </dsp:nvSpPr>
      <dsp:spPr>
        <a:xfrm rot="1179427">
          <a:off x="3191847" y="2664337"/>
          <a:ext cx="1015643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15643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74277" y="2642217"/>
        <a:ext cx="50782" cy="50782"/>
      </dsp:txXfrm>
    </dsp:sp>
    <dsp:sp modelId="{D59A2596-2356-46E3-B8D5-C7674A35329F}">
      <dsp:nvSpPr>
        <dsp:cNvPr id="0" name=""/>
        <dsp:cNvSpPr/>
      </dsp:nvSpPr>
      <dsp:spPr>
        <a:xfrm>
          <a:off x="4177896" y="2720494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84805" y="2727403"/>
        <a:ext cx="457941" cy="222061"/>
      </dsp:txXfrm>
    </dsp:sp>
    <dsp:sp modelId="{98C4FD0B-720D-4DB0-9955-9E7E068619A6}">
      <dsp:nvSpPr>
        <dsp:cNvPr id="0" name=""/>
        <dsp:cNvSpPr/>
      </dsp:nvSpPr>
      <dsp:spPr>
        <a:xfrm rot="1959152">
          <a:off x="3131674" y="2799968"/>
          <a:ext cx="113598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3598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71269" y="2774839"/>
        <a:ext cx="56799" cy="56799"/>
      </dsp:txXfrm>
    </dsp:sp>
    <dsp:sp modelId="{EE168313-46F3-4F4F-91BF-1149F4649D6F}">
      <dsp:nvSpPr>
        <dsp:cNvPr id="0" name=""/>
        <dsp:cNvSpPr/>
      </dsp:nvSpPr>
      <dsp:spPr>
        <a:xfrm>
          <a:off x="4177896" y="2991756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184805" y="2998665"/>
        <a:ext cx="457941" cy="222061"/>
      </dsp:txXfrm>
    </dsp:sp>
    <dsp:sp modelId="{FCBF9029-4B5F-4259-B20A-8C735FC49E84}">
      <dsp:nvSpPr>
        <dsp:cNvPr id="0" name=""/>
        <dsp:cNvSpPr/>
      </dsp:nvSpPr>
      <dsp:spPr>
        <a:xfrm rot="5298458">
          <a:off x="341129" y="3867617"/>
          <a:ext cx="112074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20749" y="3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3485" y="3842869"/>
        <a:ext cx="56037" cy="56037"/>
      </dsp:txXfrm>
    </dsp:sp>
    <dsp:sp modelId="{0F9F6AD6-974C-4B42-A4DC-78B23CBCC3BA}">
      <dsp:nvSpPr>
        <dsp:cNvPr id="0" name=""/>
        <dsp:cNvSpPr/>
      </dsp:nvSpPr>
      <dsp:spPr>
        <a:xfrm>
          <a:off x="918053" y="4174535"/>
          <a:ext cx="717663" cy="512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Goals &amp; Objects</a:t>
          </a:r>
        </a:p>
      </dsp:txBody>
      <dsp:txXfrm>
        <a:off x="933077" y="4189559"/>
        <a:ext cx="687615" cy="482919"/>
      </dsp:txXfrm>
    </dsp:sp>
    <dsp:sp modelId="{5F42F4F5-E5CC-4158-A08D-8E25E957CF9E}">
      <dsp:nvSpPr>
        <dsp:cNvPr id="0" name=""/>
        <dsp:cNvSpPr/>
      </dsp:nvSpPr>
      <dsp:spPr>
        <a:xfrm rot="19328053">
          <a:off x="1516759" y="4080949"/>
          <a:ext cx="112998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12998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3499" y="4055970"/>
        <a:ext cx="56499" cy="56499"/>
      </dsp:txXfrm>
    </dsp:sp>
    <dsp:sp modelId="{FAACA92C-664E-4F28-A14D-62B4FCD3B34A}">
      <dsp:nvSpPr>
        <dsp:cNvPr id="0" name=""/>
        <dsp:cNvSpPr/>
      </dsp:nvSpPr>
      <dsp:spPr>
        <a:xfrm>
          <a:off x="2527781" y="3568265"/>
          <a:ext cx="707676" cy="338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537690" y="3578174"/>
        <a:ext cx="687858" cy="318494"/>
      </dsp:txXfrm>
    </dsp:sp>
    <dsp:sp modelId="{DF8EA299-B0C4-45CB-83A5-C9D944401761}">
      <dsp:nvSpPr>
        <dsp:cNvPr id="0" name=""/>
        <dsp:cNvSpPr/>
      </dsp:nvSpPr>
      <dsp:spPr>
        <a:xfrm rot="20391762">
          <a:off x="3203810" y="3555918"/>
          <a:ext cx="1035415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35415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5633" y="3533304"/>
        <a:ext cx="51770" cy="51770"/>
      </dsp:txXfrm>
    </dsp:sp>
    <dsp:sp modelId="{4A5C82A4-3B96-430E-91A9-41AB3A11C9D5}">
      <dsp:nvSpPr>
        <dsp:cNvPr id="0" name=""/>
        <dsp:cNvSpPr/>
      </dsp:nvSpPr>
      <dsp:spPr>
        <a:xfrm>
          <a:off x="4207579" y="3263017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14488" y="3269926"/>
        <a:ext cx="457941" cy="222061"/>
      </dsp:txXfrm>
    </dsp:sp>
    <dsp:sp modelId="{5F21A8CA-6536-4D26-8B61-0765E31C29F6}">
      <dsp:nvSpPr>
        <dsp:cNvPr id="0" name=""/>
        <dsp:cNvSpPr/>
      </dsp:nvSpPr>
      <dsp:spPr>
        <a:xfrm rot="21299465">
          <a:off x="3233594" y="3691549"/>
          <a:ext cx="97584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7584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7122" y="3670424"/>
        <a:ext cx="48792" cy="48792"/>
      </dsp:txXfrm>
    </dsp:sp>
    <dsp:sp modelId="{5B0D62B3-2830-419F-B64C-985BB2DB2B61}">
      <dsp:nvSpPr>
        <dsp:cNvPr id="0" name=""/>
        <dsp:cNvSpPr/>
      </dsp:nvSpPr>
      <dsp:spPr>
        <a:xfrm>
          <a:off x="4207579" y="3534279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14488" y="3541188"/>
        <a:ext cx="457941" cy="222061"/>
      </dsp:txXfrm>
    </dsp:sp>
    <dsp:sp modelId="{0BA16392-F762-4E7A-B6B0-D33CF3228239}">
      <dsp:nvSpPr>
        <dsp:cNvPr id="0" name=""/>
        <dsp:cNvSpPr/>
      </dsp:nvSpPr>
      <dsp:spPr>
        <a:xfrm rot="650107">
          <a:off x="3226635" y="3827180"/>
          <a:ext cx="989766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989766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6774" y="3805707"/>
        <a:ext cx="49488" cy="49488"/>
      </dsp:txXfrm>
    </dsp:sp>
    <dsp:sp modelId="{34B1AE6D-FA37-455D-B7F7-0DEAFF2388C3}">
      <dsp:nvSpPr>
        <dsp:cNvPr id="0" name=""/>
        <dsp:cNvSpPr/>
      </dsp:nvSpPr>
      <dsp:spPr>
        <a:xfrm>
          <a:off x="4207579" y="3805541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14488" y="3812450"/>
        <a:ext cx="457941" cy="222061"/>
      </dsp:txXfrm>
    </dsp:sp>
    <dsp:sp modelId="{61462F2C-4D41-41FE-8388-7F8725D9668B}">
      <dsp:nvSpPr>
        <dsp:cNvPr id="0" name=""/>
        <dsp:cNvSpPr/>
      </dsp:nvSpPr>
      <dsp:spPr>
        <a:xfrm rot="1511640">
          <a:off x="3184358" y="3962811"/>
          <a:ext cx="107431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07431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4660" y="3939224"/>
        <a:ext cx="53715" cy="53715"/>
      </dsp:txXfrm>
    </dsp:sp>
    <dsp:sp modelId="{339F440C-2E96-490F-AD17-931B6C3FC448}">
      <dsp:nvSpPr>
        <dsp:cNvPr id="0" name=""/>
        <dsp:cNvSpPr/>
      </dsp:nvSpPr>
      <dsp:spPr>
        <a:xfrm>
          <a:off x="4207579" y="4076802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14488" y="4083711"/>
        <a:ext cx="457941" cy="222061"/>
      </dsp:txXfrm>
    </dsp:sp>
    <dsp:sp modelId="{3319882D-ED50-4C2B-B3DB-B025DE0E0AB5}">
      <dsp:nvSpPr>
        <dsp:cNvPr id="0" name=""/>
        <dsp:cNvSpPr/>
      </dsp:nvSpPr>
      <dsp:spPr>
        <a:xfrm rot="1277540">
          <a:off x="1593929" y="4650051"/>
          <a:ext cx="1224384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224384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75511" y="4622712"/>
        <a:ext cx="61219" cy="61219"/>
      </dsp:txXfrm>
    </dsp:sp>
    <dsp:sp modelId="{3E6A94D0-14BF-4BFF-92DA-1A26BED1F8EC}">
      <dsp:nvSpPr>
        <dsp:cNvPr id="0" name=""/>
        <dsp:cNvSpPr/>
      </dsp:nvSpPr>
      <dsp:spPr>
        <a:xfrm>
          <a:off x="2776525" y="4685723"/>
          <a:ext cx="738407" cy="379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787649" y="4696847"/>
        <a:ext cx="716159" cy="357555"/>
      </dsp:txXfrm>
    </dsp:sp>
    <dsp:sp modelId="{680E9E0D-DEAB-4332-A15B-02EFB6DEBFD7}">
      <dsp:nvSpPr>
        <dsp:cNvPr id="0" name=""/>
        <dsp:cNvSpPr/>
      </dsp:nvSpPr>
      <dsp:spPr>
        <a:xfrm rot="19828724">
          <a:off x="3460969" y="4667544"/>
          <a:ext cx="831302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831302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838" y="4650032"/>
        <a:ext cx="41565" cy="41565"/>
      </dsp:txXfrm>
    </dsp:sp>
    <dsp:sp modelId="{9524DBA9-7D14-4525-ACDE-FE978C4A3182}">
      <dsp:nvSpPr>
        <dsp:cNvPr id="0" name=""/>
        <dsp:cNvSpPr/>
      </dsp:nvSpPr>
      <dsp:spPr>
        <a:xfrm>
          <a:off x="4238309" y="4348064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45218" y="4354973"/>
        <a:ext cx="457941" cy="222061"/>
      </dsp:txXfrm>
    </dsp:sp>
    <dsp:sp modelId="{67BCDCB2-3A5C-46D3-A739-E9AFDFDA84D0}">
      <dsp:nvSpPr>
        <dsp:cNvPr id="0" name=""/>
        <dsp:cNvSpPr/>
      </dsp:nvSpPr>
      <dsp:spPr>
        <a:xfrm rot="20950311">
          <a:off x="3508376" y="4803174"/>
          <a:ext cx="736489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36489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8208" y="4788033"/>
        <a:ext cx="36824" cy="36824"/>
      </dsp:txXfrm>
    </dsp:sp>
    <dsp:sp modelId="{FA0B878F-3855-40C0-A6D4-2312587015AE}">
      <dsp:nvSpPr>
        <dsp:cNvPr id="0" name=""/>
        <dsp:cNvSpPr/>
      </dsp:nvSpPr>
      <dsp:spPr>
        <a:xfrm>
          <a:off x="4238309" y="4619325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45218" y="4626234"/>
        <a:ext cx="457941" cy="222061"/>
      </dsp:txXfrm>
    </dsp:sp>
    <dsp:sp modelId="{48A08D01-B310-4F71-BF51-8CBF4F5EC257}">
      <dsp:nvSpPr>
        <dsp:cNvPr id="0" name=""/>
        <dsp:cNvSpPr/>
      </dsp:nvSpPr>
      <dsp:spPr>
        <a:xfrm rot="624631">
          <a:off x="3508879" y="4938805"/>
          <a:ext cx="735484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35484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8234" y="4923689"/>
        <a:ext cx="36774" cy="36774"/>
      </dsp:txXfrm>
    </dsp:sp>
    <dsp:sp modelId="{2986D263-792E-4399-812C-38195A10EEB2}">
      <dsp:nvSpPr>
        <dsp:cNvPr id="0" name=""/>
        <dsp:cNvSpPr/>
      </dsp:nvSpPr>
      <dsp:spPr>
        <a:xfrm>
          <a:off x="4238309" y="4890587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45218" y="4897496"/>
        <a:ext cx="457941" cy="222061"/>
      </dsp:txXfrm>
    </dsp:sp>
    <dsp:sp modelId="{101F98EA-5238-4A8C-92E1-555BE5D016F3}">
      <dsp:nvSpPr>
        <dsp:cNvPr id="0" name=""/>
        <dsp:cNvSpPr/>
      </dsp:nvSpPr>
      <dsp:spPr>
        <a:xfrm rot="1751571">
          <a:off x="3462307" y="5074436"/>
          <a:ext cx="828626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828626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905" y="5056991"/>
        <a:ext cx="41431" cy="41431"/>
      </dsp:txXfrm>
    </dsp:sp>
    <dsp:sp modelId="{7D09C892-5A05-4762-952C-E931F08DF40E}">
      <dsp:nvSpPr>
        <dsp:cNvPr id="0" name=""/>
        <dsp:cNvSpPr/>
      </dsp:nvSpPr>
      <dsp:spPr>
        <a:xfrm>
          <a:off x="4238309" y="5161849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45218" y="5168758"/>
        <a:ext cx="457941" cy="222061"/>
      </dsp:txXfrm>
    </dsp:sp>
    <dsp:sp modelId="{868C53F9-5375-486B-9528-7D681782A2F2}">
      <dsp:nvSpPr>
        <dsp:cNvPr id="0" name=""/>
        <dsp:cNvSpPr/>
      </dsp:nvSpPr>
      <dsp:spPr>
        <a:xfrm rot="3078806">
          <a:off x="1278982" y="5170423"/>
          <a:ext cx="190288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190288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182854" y="5126121"/>
        <a:ext cx="95144" cy="95144"/>
      </dsp:txXfrm>
    </dsp:sp>
    <dsp:sp modelId="{FD090497-AD12-4797-85F6-01587FF9F94A}">
      <dsp:nvSpPr>
        <dsp:cNvPr id="0" name=""/>
        <dsp:cNvSpPr/>
      </dsp:nvSpPr>
      <dsp:spPr>
        <a:xfrm>
          <a:off x="2825135" y="5724090"/>
          <a:ext cx="723348" cy="384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Specific Objectives</a:t>
          </a:r>
        </a:p>
      </dsp:txBody>
      <dsp:txXfrm>
        <a:off x="2836398" y="5735353"/>
        <a:ext cx="700822" cy="362030"/>
      </dsp:txXfrm>
    </dsp:sp>
    <dsp:sp modelId="{2D65BE65-55D0-4FE5-82EE-497DACE676AD}">
      <dsp:nvSpPr>
        <dsp:cNvPr id="0" name=""/>
        <dsp:cNvSpPr/>
      </dsp:nvSpPr>
      <dsp:spPr>
        <a:xfrm rot="19894134">
          <a:off x="3502211" y="5730439"/>
          <a:ext cx="767312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767312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6684" y="5714526"/>
        <a:ext cx="38365" cy="38365"/>
      </dsp:txXfrm>
    </dsp:sp>
    <dsp:sp modelId="{180B456A-D174-413F-92BC-0B1F1A5B037E}">
      <dsp:nvSpPr>
        <dsp:cNvPr id="0" name=""/>
        <dsp:cNvSpPr/>
      </dsp:nvSpPr>
      <dsp:spPr>
        <a:xfrm>
          <a:off x="4223250" y="5433110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30159" y="5440019"/>
        <a:ext cx="457941" cy="222061"/>
      </dsp:txXfrm>
    </dsp:sp>
    <dsp:sp modelId="{804B0003-E710-4E80-8A35-83D8FC392AB5}">
      <dsp:nvSpPr>
        <dsp:cNvPr id="0" name=""/>
        <dsp:cNvSpPr/>
      </dsp:nvSpPr>
      <dsp:spPr>
        <a:xfrm rot="21123874">
          <a:off x="3545222" y="5866069"/>
          <a:ext cx="681290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681290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8835" y="5852308"/>
        <a:ext cx="34064" cy="34064"/>
      </dsp:txXfrm>
    </dsp:sp>
    <dsp:sp modelId="{D49320A7-1B93-44DD-86F7-0AB5D6B0045A}">
      <dsp:nvSpPr>
        <dsp:cNvPr id="0" name=""/>
        <dsp:cNvSpPr/>
      </dsp:nvSpPr>
      <dsp:spPr>
        <a:xfrm>
          <a:off x="4223250" y="5704372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30159" y="5711281"/>
        <a:ext cx="457941" cy="222061"/>
      </dsp:txXfrm>
    </dsp:sp>
    <dsp:sp modelId="{B58D568A-5AC9-476F-B731-055AEDB4A682}">
      <dsp:nvSpPr>
        <dsp:cNvPr id="0" name=""/>
        <dsp:cNvSpPr/>
      </dsp:nvSpPr>
      <dsp:spPr>
        <a:xfrm rot="882871">
          <a:off x="3537044" y="6001700"/>
          <a:ext cx="697647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697647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8426" y="5987530"/>
        <a:ext cx="34882" cy="34882"/>
      </dsp:txXfrm>
    </dsp:sp>
    <dsp:sp modelId="{2223EB39-CEA3-4FD1-AFA7-1DA2A9781BBD}">
      <dsp:nvSpPr>
        <dsp:cNvPr id="0" name=""/>
        <dsp:cNvSpPr/>
      </dsp:nvSpPr>
      <dsp:spPr>
        <a:xfrm>
          <a:off x="4223250" y="5975633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30159" y="5982542"/>
        <a:ext cx="457941" cy="222061"/>
      </dsp:txXfrm>
    </dsp:sp>
    <dsp:sp modelId="{F57AF34D-9DD3-43A3-92EC-0F135150E56C}">
      <dsp:nvSpPr>
        <dsp:cNvPr id="0" name=""/>
        <dsp:cNvSpPr/>
      </dsp:nvSpPr>
      <dsp:spPr>
        <a:xfrm rot="2016538">
          <a:off x="3480765" y="6137331"/>
          <a:ext cx="810204" cy="6541"/>
        </a:xfrm>
        <a:custGeom>
          <a:avLst/>
          <a:gdLst/>
          <a:ahLst/>
          <a:cxnLst/>
          <a:rect l="0" t="0" r="0" b="0"/>
          <a:pathLst>
            <a:path>
              <a:moveTo>
                <a:pt x="0" y="3270"/>
              </a:moveTo>
              <a:lnTo>
                <a:pt x="810204" y="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5612" y="6120347"/>
        <a:ext cx="40510" cy="40510"/>
      </dsp:txXfrm>
    </dsp:sp>
    <dsp:sp modelId="{33C652FF-0B50-4C68-805B-75BCC22775CE}">
      <dsp:nvSpPr>
        <dsp:cNvPr id="0" name=""/>
        <dsp:cNvSpPr/>
      </dsp:nvSpPr>
      <dsp:spPr>
        <a:xfrm>
          <a:off x="4223250" y="6246895"/>
          <a:ext cx="471759" cy="2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Tasks</a:t>
          </a:r>
        </a:p>
      </dsp:txBody>
      <dsp:txXfrm>
        <a:off x="4230159" y="6253804"/>
        <a:ext cx="457941" cy="222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B6D0-01B8-4375-8FE6-3C2EFB8869D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D74D-6D87-4E46-9D07-C694616B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3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41F2-5835-4EBA-8EF0-71FD2A1B645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B2DF-E5BD-4A56-9749-CBD6F650F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0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8138"/>
            <a:ext cx="7391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8138"/>
            <a:ext cx="7391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_205813.jpg"/>
          <p:cNvPicPr>
            <a:picLocks noChangeAspect="1"/>
          </p:cNvPicPr>
          <p:nvPr userDrawn="1"/>
        </p:nvPicPr>
        <p:blipFill>
          <a:blip r:embed="rId3" cstate="print"/>
          <a:srcRect l="20661" t="10418" r="13223" b="21863"/>
          <a:stretch>
            <a:fillRect/>
          </a:stretch>
        </p:blipFill>
        <p:spPr>
          <a:xfrm>
            <a:off x="8077200" y="0"/>
            <a:ext cx="1066800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 r="35794"/>
          <a:stretch>
            <a:fillRect/>
          </a:stretch>
        </p:blipFill>
        <p:spPr bwMode="auto">
          <a:xfrm>
            <a:off x="7010400" y="521493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2" cstate="print"/>
          <a:srcRect r="35794"/>
          <a:stretch>
            <a:fillRect/>
          </a:stretch>
        </p:blipFill>
        <p:spPr bwMode="auto">
          <a:xfrm>
            <a:off x="7010400" y="521493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676A55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6200" y="6637338"/>
            <a:ext cx="2133600" cy="365125"/>
          </a:xfrm>
        </p:spPr>
        <p:txBody>
          <a:bodyPr/>
          <a:lstStyle>
            <a:lvl1pPr algn="l" defTabSz="914400">
              <a:defRPr sz="1200" b="1">
                <a:solidFill>
                  <a:srgbClr val="676A55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/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/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/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/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/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/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7338"/>
            <a:ext cx="2133600" cy="365125"/>
          </a:xfrm>
        </p:spPr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/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/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/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/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2443"/>
            <a:ext cx="6336704" cy="928285"/>
          </a:xfrm>
        </p:spPr>
        <p:txBody>
          <a:bodyPr>
            <a:normAutofit/>
          </a:bodyPr>
          <a:lstStyle>
            <a:lvl1pPr algn="ctr">
              <a:defRPr lang="en-US" sz="3200" b="0" kern="1200" cap="none" spc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B Titr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Mitra" pitchFamily="2" charset="-78"/>
              </a:defRPr>
            </a:lvl1pPr>
            <a:lvl2pPr>
              <a:defRPr>
                <a:cs typeface="B Mitra" pitchFamily="2" charset="-78"/>
              </a:defRPr>
            </a:lvl2pPr>
            <a:lvl3pPr>
              <a:defRPr>
                <a:cs typeface="B Mitra" pitchFamily="2" charset="-78"/>
              </a:defRPr>
            </a:lvl3pPr>
            <a:lvl4pPr>
              <a:defRPr>
                <a:cs typeface="B Mitra" pitchFamily="2" charset="-78"/>
              </a:defRPr>
            </a:lvl4pPr>
            <a:lvl5pPr>
              <a:defRPr>
                <a:cs typeface="B Mitra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629400"/>
            <a:ext cx="3962400" cy="228600"/>
          </a:xfrm>
        </p:spPr>
        <p:txBody>
          <a:bodyPr/>
          <a:lstStyle>
            <a:lvl1pPr>
              <a:defRPr sz="1100">
                <a:solidFill>
                  <a:srgbClr val="FF0000"/>
                </a:solidFill>
                <a:cs typeface="B Titr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3863" y="6629400"/>
            <a:ext cx="2133600" cy="228600"/>
          </a:xfrm>
        </p:spPr>
        <p:txBody>
          <a:bodyPr/>
          <a:lstStyle>
            <a:lvl1pPr>
              <a:defRPr b="1"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52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/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676A55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76A55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 r="27380"/>
          <a:stretch>
            <a:fillRect/>
          </a:stretch>
        </p:blipFill>
        <p:spPr bwMode="auto">
          <a:xfrm>
            <a:off x="4495800" y="1760538"/>
            <a:ext cx="46482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2" cstate="print"/>
          <a:srcRect r="27380"/>
          <a:stretch>
            <a:fillRect/>
          </a:stretch>
        </p:blipFill>
        <p:spPr bwMode="auto">
          <a:xfrm>
            <a:off x="4495800" y="1760538"/>
            <a:ext cx="46482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logo_205813.jpg"/>
          <p:cNvPicPr>
            <a:picLocks noChangeAspect="1"/>
          </p:cNvPicPr>
          <p:nvPr userDrawn="1"/>
        </p:nvPicPr>
        <p:blipFill>
          <a:blip r:embed="rId3" cstate="print"/>
          <a:srcRect l="20661" t="10418" r="13223" b="21863"/>
          <a:stretch>
            <a:fillRect/>
          </a:stretch>
        </p:blipFill>
        <p:spPr>
          <a:xfrm>
            <a:off x="8077200" y="0"/>
            <a:ext cx="1066800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/>
          <a:srcRect r="35794"/>
          <a:stretch>
            <a:fillRect/>
          </a:stretch>
        </p:blipFill>
        <p:spPr bwMode="auto">
          <a:xfrm>
            <a:off x="7010400" y="521493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/>
          <a:srcRect r="35794"/>
          <a:stretch>
            <a:fillRect/>
          </a:stretch>
        </p:blipFill>
        <p:spPr bwMode="auto">
          <a:xfrm>
            <a:off x="7010400" y="521493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/>
          <a:srcRect r="35794"/>
          <a:stretch>
            <a:fillRect/>
          </a:stretch>
        </p:blipFill>
        <p:spPr bwMode="auto">
          <a:xfrm>
            <a:off x="7010400" y="521493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/>
          <a:srcRect r="35794"/>
          <a:stretch>
            <a:fillRect/>
          </a:stretch>
        </p:blipFill>
        <p:spPr bwMode="auto">
          <a:xfrm>
            <a:off x="7010400" y="521493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6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" Target="../slides/slide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C4DD518-577E-4E9E-A80C-F0CE502762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8" name="Picture 8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rcRect l="2110" r="10130"/>
          <a:stretch>
            <a:fillRect/>
          </a:stretch>
        </p:blipFill>
        <p:spPr bwMode="auto">
          <a:xfrm>
            <a:off x="0" y="0"/>
            <a:ext cx="2286000" cy="12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52388"/>
            <a:ext cx="6336704" cy="85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logo_205813.jpg"/>
          <p:cNvPicPr>
            <a:picLocks noChangeAspect="1"/>
          </p:cNvPicPr>
          <p:nvPr userDrawn="1"/>
        </p:nvPicPr>
        <p:blipFill>
          <a:blip r:embed="rId25" cstate="print"/>
          <a:srcRect l="20661" t="10418" r="13223" b="21863"/>
          <a:stretch>
            <a:fillRect/>
          </a:stretch>
        </p:blipFill>
        <p:spPr>
          <a:xfrm>
            <a:off x="8077200" y="0"/>
            <a:ext cx="1066800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lang="en-US" sz="4000" b="0" kern="1200" cap="none" spc="0" dirty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B Titr" panose="00000700000000000000" pitchFamily="2" charset="-78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Tasks-based structure</a:t>
            </a:r>
            <a:br>
              <a:rPr lang="fa-IR" sz="4400" dirty="0">
                <a:solidFill>
                  <a:srgbClr val="FF0000"/>
                </a:solidFill>
              </a:rPr>
            </a:br>
            <a:r>
              <a:rPr lang="fa-IR" sz="4400" dirty="0"/>
              <a:t>ساختار مبتنی بر وظایف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sz="4000" b="1" dirty="0">
                <a:cs typeface="B Mitra" pitchFamily="2" charset="-78"/>
              </a:rPr>
              <a:t>تیر ماه 1398</a:t>
            </a:r>
            <a:endParaRPr lang="en-US" sz="4000" b="1" dirty="0">
              <a:cs typeface="B Mitra" pitchFamily="2" charset="-78"/>
            </a:endParaRPr>
          </a:p>
        </p:txBody>
      </p:sp>
      <p:pic>
        <p:nvPicPr>
          <p:cNvPr id="4" name="Picture 10" descr="1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CCA6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9800" y="0"/>
            <a:ext cx="4392488" cy="10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FF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C203A4E-E4EE-4896-A45A-E8B1BACB4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694217"/>
              </p:ext>
            </p:extLst>
          </p:nvPr>
        </p:nvGraphicFramePr>
        <p:xfrm>
          <a:off x="228600" y="152400"/>
          <a:ext cx="6317974" cy="665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CB51C1E-CC3F-41FA-B343-A94BCB09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610990" y="3014836"/>
            <a:ext cx="6336704" cy="928285"/>
          </a:xfrm>
        </p:spPr>
        <p:txBody>
          <a:bodyPr>
            <a:normAutofit/>
          </a:bodyPr>
          <a:lstStyle/>
          <a:p>
            <a:r>
              <a:rPr lang="fa-IR" dirty="0"/>
              <a:t>وظایف از کجا می آیند؟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Diagram 70">
            <a:extLst>
              <a:ext uri="{FF2B5EF4-FFF2-40B4-BE49-F238E27FC236}">
                <a16:creationId xmlns:a16="http://schemas.microsoft.com/office/drawing/2014/main" id="{CB482388-BC39-4283-BE80-8B9FD6E3E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762802"/>
              </p:ext>
            </p:extLst>
          </p:nvPr>
        </p:nvGraphicFramePr>
        <p:xfrm>
          <a:off x="1" y="0"/>
          <a:ext cx="6041242" cy="64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FF3B9A-D49C-4B6D-828F-797D0799264F}"/>
              </a:ext>
            </a:extLst>
          </p:cNvPr>
          <p:cNvSpPr/>
          <p:nvPr/>
        </p:nvSpPr>
        <p:spPr>
          <a:xfrm flipH="1">
            <a:off x="8319666" y="2952539"/>
            <a:ext cx="824333" cy="760507"/>
          </a:xfrm>
          <a:custGeom>
            <a:avLst/>
            <a:gdLst>
              <a:gd name="connsiteX0" fmla="*/ 0 w 907110"/>
              <a:gd name="connsiteY0" fmla="*/ 76783 h 767834"/>
              <a:gd name="connsiteX1" fmla="*/ 76783 w 907110"/>
              <a:gd name="connsiteY1" fmla="*/ 0 h 767834"/>
              <a:gd name="connsiteX2" fmla="*/ 830327 w 907110"/>
              <a:gd name="connsiteY2" fmla="*/ 0 h 767834"/>
              <a:gd name="connsiteX3" fmla="*/ 907110 w 907110"/>
              <a:gd name="connsiteY3" fmla="*/ 76783 h 767834"/>
              <a:gd name="connsiteX4" fmla="*/ 907110 w 907110"/>
              <a:gd name="connsiteY4" fmla="*/ 691051 h 767834"/>
              <a:gd name="connsiteX5" fmla="*/ 830327 w 907110"/>
              <a:gd name="connsiteY5" fmla="*/ 767834 h 767834"/>
              <a:gd name="connsiteX6" fmla="*/ 76783 w 907110"/>
              <a:gd name="connsiteY6" fmla="*/ 767834 h 767834"/>
              <a:gd name="connsiteX7" fmla="*/ 0 w 907110"/>
              <a:gd name="connsiteY7" fmla="*/ 691051 h 767834"/>
              <a:gd name="connsiteX8" fmla="*/ 0 w 907110"/>
              <a:gd name="connsiteY8" fmla="*/ 76783 h 76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110" h="767834">
                <a:moveTo>
                  <a:pt x="0" y="76783"/>
                </a:moveTo>
                <a:cubicBezTo>
                  <a:pt x="0" y="34377"/>
                  <a:pt x="34377" y="0"/>
                  <a:pt x="76783" y="0"/>
                </a:cubicBezTo>
                <a:lnTo>
                  <a:pt x="830327" y="0"/>
                </a:lnTo>
                <a:cubicBezTo>
                  <a:pt x="872733" y="0"/>
                  <a:pt x="907110" y="34377"/>
                  <a:pt x="907110" y="76783"/>
                </a:cubicBezTo>
                <a:lnTo>
                  <a:pt x="907110" y="691051"/>
                </a:lnTo>
                <a:cubicBezTo>
                  <a:pt x="907110" y="733457"/>
                  <a:pt x="872733" y="767834"/>
                  <a:pt x="830327" y="767834"/>
                </a:cubicBezTo>
                <a:lnTo>
                  <a:pt x="76783" y="767834"/>
                </a:lnTo>
                <a:cubicBezTo>
                  <a:pt x="34377" y="767834"/>
                  <a:pt x="0" y="733457"/>
                  <a:pt x="0" y="691051"/>
                </a:cubicBezTo>
                <a:lnTo>
                  <a:pt x="0" y="767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49" tIns="32649" rIns="32649" bIns="3264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/>
              <a:t>Manager</a:t>
            </a:r>
            <a:endParaRPr lang="en-US" sz="1600" kern="12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261ED7-B009-4EEF-B911-28B94D176E55}"/>
              </a:ext>
            </a:extLst>
          </p:cNvPr>
          <p:cNvSpPr/>
          <p:nvPr/>
        </p:nvSpPr>
        <p:spPr>
          <a:xfrm rot="5335206" flipH="1">
            <a:off x="7563881" y="2588792"/>
            <a:ext cx="1481223" cy="7043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058" tIns="-34117" rIns="723060" bIns="-341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E57EC5-B76F-4F42-A21C-3EB25CDC6040}"/>
              </a:ext>
            </a:extLst>
          </p:cNvPr>
          <p:cNvSpPr/>
          <p:nvPr/>
        </p:nvSpPr>
        <p:spPr>
          <a:xfrm flipH="1">
            <a:off x="7533586" y="1643383"/>
            <a:ext cx="755733" cy="416900"/>
          </a:xfrm>
          <a:custGeom>
            <a:avLst/>
            <a:gdLst>
              <a:gd name="connsiteX0" fmla="*/ 0 w 701863"/>
              <a:gd name="connsiteY0" fmla="*/ 42092 h 420916"/>
              <a:gd name="connsiteX1" fmla="*/ 42092 w 701863"/>
              <a:gd name="connsiteY1" fmla="*/ 0 h 420916"/>
              <a:gd name="connsiteX2" fmla="*/ 659771 w 701863"/>
              <a:gd name="connsiteY2" fmla="*/ 0 h 420916"/>
              <a:gd name="connsiteX3" fmla="*/ 701863 w 701863"/>
              <a:gd name="connsiteY3" fmla="*/ 42092 h 420916"/>
              <a:gd name="connsiteX4" fmla="*/ 701863 w 701863"/>
              <a:gd name="connsiteY4" fmla="*/ 378824 h 420916"/>
              <a:gd name="connsiteX5" fmla="*/ 659771 w 701863"/>
              <a:gd name="connsiteY5" fmla="*/ 420916 h 420916"/>
              <a:gd name="connsiteX6" fmla="*/ 42092 w 701863"/>
              <a:gd name="connsiteY6" fmla="*/ 420916 h 420916"/>
              <a:gd name="connsiteX7" fmla="*/ 0 w 701863"/>
              <a:gd name="connsiteY7" fmla="*/ 378824 h 420916"/>
              <a:gd name="connsiteX8" fmla="*/ 0 w 701863"/>
              <a:gd name="connsiteY8" fmla="*/ 42092 h 4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863" h="420916">
                <a:moveTo>
                  <a:pt x="0" y="42092"/>
                </a:moveTo>
                <a:cubicBezTo>
                  <a:pt x="0" y="18845"/>
                  <a:pt x="18845" y="0"/>
                  <a:pt x="42092" y="0"/>
                </a:cubicBezTo>
                <a:lnTo>
                  <a:pt x="659771" y="0"/>
                </a:lnTo>
                <a:cubicBezTo>
                  <a:pt x="683018" y="0"/>
                  <a:pt x="701863" y="18845"/>
                  <a:pt x="701863" y="42092"/>
                </a:cubicBezTo>
                <a:lnTo>
                  <a:pt x="701863" y="378824"/>
                </a:lnTo>
                <a:cubicBezTo>
                  <a:pt x="701863" y="402071"/>
                  <a:pt x="683018" y="420916"/>
                  <a:pt x="659771" y="420916"/>
                </a:cubicBezTo>
                <a:lnTo>
                  <a:pt x="42092" y="420916"/>
                </a:lnTo>
                <a:cubicBezTo>
                  <a:pt x="18845" y="420916"/>
                  <a:pt x="0" y="402071"/>
                  <a:pt x="0" y="378824"/>
                </a:cubicBezTo>
                <a:lnTo>
                  <a:pt x="0" y="420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48" tIns="19948" rIns="19948" bIns="1994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Supervisor</a:t>
            </a:r>
            <a:endParaRPr lang="en-US" sz="12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3A552E7-A46A-4B3A-9503-C4C4DB5A6254}"/>
              </a:ext>
            </a:extLst>
          </p:cNvPr>
          <p:cNvSpPr/>
          <p:nvPr/>
        </p:nvSpPr>
        <p:spPr>
          <a:xfrm rot="3379543" flipH="1">
            <a:off x="6201598" y="1156712"/>
            <a:ext cx="1662095" cy="7043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800" tIns="-38683" rIns="809802" bIns="-38682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803C8D3-BF9E-45A8-81BE-DCE516C28F0C}"/>
              </a:ext>
            </a:extLst>
          </p:cNvPr>
          <p:cNvSpPr/>
          <p:nvPr/>
        </p:nvSpPr>
        <p:spPr>
          <a:xfrm flipH="1">
            <a:off x="5774207" y="286481"/>
            <a:ext cx="757499" cy="364303"/>
          </a:xfrm>
          <a:custGeom>
            <a:avLst/>
            <a:gdLst>
              <a:gd name="connsiteX0" fmla="*/ 0 w 703503"/>
              <a:gd name="connsiteY0" fmla="*/ 36781 h 367813"/>
              <a:gd name="connsiteX1" fmla="*/ 36781 w 703503"/>
              <a:gd name="connsiteY1" fmla="*/ 0 h 367813"/>
              <a:gd name="connsiteX2" fmla="*/ 666722 w 703503"/>
              <a:gd name="connsiteY2" fmla="*/ 0 h 367813"/>
              <a:gd name="connsiteX3" fmla="*/ 703503 w 703503"/>
              <a:gd name="connsiteY3" fmla="*/ 36781 h 367813"/>
              <a:gd name="connsiteX4" fmla="*/ 703503 w 703503"/>
              <a:gd name="connsiteY4" fmla="*/ 331032 h 367813"/>
              <a:gd name="connsiteX5" fmla="*/ 666722 w 703503"/>
              <a:gd name="connsiteY5" fmla="*/ 367813 h 367813"/>
              <a:gd name="connsiteX6" fmla="*/ 36781 w 703503"/>
              <a:gd name="connsiteY6" fmla="*/ 367813 h 367813"/>
              <a:gd name="connsiteX7" fmla="*/ 0 w 703503"/>
              <a:gd name="connsiteY7" fmla="*/ 331032 h 367813"/>
              <a:gd name="connsiteX8" fmla="*/ 0 w 703503"/>
              <a:gd name="connsiteY8" fmla="*/ 36781 h 36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503" h="367813">
                <a:moveTo>
                  <a:pt x="0" y="36781"/>
                </a:moveTo>
                <a:cubicBezTo>
                  <a:pt x="0" y="16467"/>
                  <a:pt x="16467" y="0"/>
                  <a:pt x="36781" y="0"/>
                </a:cubicBezTo>
                <a:lnTo>
                  <a:pt x="666722" y="0"/>
                </a:lnTo>
                <a:cubicBezTo>
                  <a:pt x="687036" y="0"/>
                  <a:pt x="703503" y="16467"/>
                  <a:pt x="703503" y="36781"/>
                </a:cubicBezTo>
                <a:lnTo>
                  <a:pt x="703503" y="331032"/>
                </a:lnTo>
                <a:cubicBezTo>
                  <a:pt x="703503" y="351346"/>
                  <a:pt x="687036" y="367813"/>
                  <a:pt x="666722" y="367813"/>
                </a:cubicBezTo>
                <a:lnTo>
                  <a:pt x="36781" y="367813"/>
                </a:lnTo>
                <a:cubicBezTo>
                  <a:pt x="16467" y="367813"/>
                  <a:pt x="0" y="351346"/>
                  <a:pt x="0" y="331032"/>
                </a:cubicBezTo>
                <a:lnTo>
                  <a:pt x="0" y="367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93" tIns="18393" rIns="18393" bIns="1839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Employee</a:t>
            </a:r>
            <a:endParaRPr lang="en-US" sz="12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6669DE-2EF0-4302-B5BB-B6E946DEA77D}"/>
              </a:ext>
            </a:extLst>
          </p:cNvPr>
          <p:cNvSpPr/>
          <p:nvPr/>
        </p:nvSpPr>
        <p:spPr>
          <a:xfrm rot="1166426" flipH="1">
            <a:off x="4602122" y="280710"/>
            <a:ext cx="1206477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4925" tIns="-24742" rIns="544928" bIns="-2474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CECE70-F286-4E54-94A7-6F647795667E}"/>
              </a:ext>
            </a:extLst>
          </p:cNvPr>
          <p:cNvSpPr/>
          <p:nvPr/>
        </p:nvSpPr>
        <p:spPr>
          <a:xfrm rot="307849" flipH="1">
            <a:off x="4634225" y="418410"/>
            <a:ext cx="1142270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601" tIns="-23251" rIns="516603" bIns="-2325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DA629C-0710-4671-A6C9-3A925E369CD3}"/>
              </a:ext>
            </a:extLst>
          </p:cNvPr>
          <p:cNvSpPr/>
          <p:nvPr/>
        </p:nvSpPr>
        <p:spPr>
          <a:xfrm rot="19839029" flipH="1">
            <a:off x="4453783" y="298256"/>
            <a:ext cx="1335209" cy="1037027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2070" tIns="-23538" rIns="522070" bIns="-2353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5E5261-B32E-4EFC-8022-D8F13164A0F8}"/>
              </a:ext>
            </a:extLst>
          </p:cNvPr>
          <p:cNvSpPr/>
          <p:nvPr/>
        </p:nvSpPr>
        <p:spPr>
          <a:xfrm rot="20185042" flipH="1">
            <a:off x="4584677" y="693809"/>
            <a:ext cx="1241367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0318" tIns="-25552" rIns="560317" bIns="-2555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526F65-EA34-4D0B-B0CD-F84861381C1E}"/>
              </a:ext>
            </a:extLst>
          </p:cNvPr>
          <p:cNvSpPr/>
          <p:nvPr/>
        </p:nvSpPr>
        <p:spPr>
          <a:xfrm rot="1088160" flipH="1">
            <a:off x="6421331" y="1685304"/>
            <a:ext cx="1140586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5859" tIns="-23212" rIns="515859" bIns="-2321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75F00E-EA64-4A21-B0A8-E9463CECA1FF}"/>
              </a:ext>
            </a:extLst>
          </p:cNvPr>
          <p:cNvSpPr/>
          <p:nvPr/>
        </p:nvSpPr>
        <p:spPr>
          <a:xfrm flipH="1">
            <a:off x="5712590" y="1343101"/>
            <a:ext cx="737072" cy="364303"/>
          </a:xfrm>
          <a:custGeom>
            <a:avLst/>
            <a:gdLst>
              <a:gd name="connsiteX0" fmla="*/ 0 w 684532"/>
              <a:gd name="connsiteY0" fmla="*/ 36781 h 367813"/>
              <a:gd name="connsiteX1" fmla="*/ 36781 w 684532"/>
              <a:gd name="connsiteY1" fmla="*/ 0 h 367813"/>
              <a:gd name="connsiteX2" fmla="*/ 647751 w 684532"/>
              <a:gd name="connsiteY2" fmla="*/ 0 h 367813"/>
              <a:gd name="connsiteX3" fmla="*/ 684532 w 684532"/>
              <a:gd name="connsiteY3" fmla="*/ 36781 h 367813"/>
              <a:gd name="connsiteX4" fmla="*/ 684532 w 684532"/>
              <a:gd name="connsiteY4" fmla="*/ 331032 h 367813"/>
              <a:gd name="connsiteX5" fmla="*/ 647751 w 684532"/>
              <a:gd name="connsiteY5" fmla="*/ 367813 h 367813"/>
              <a:gd name="connsiteX6" fmla="*/ 36781 w 684532"/>
              <a:gd name="connsiteY6" fmla="*/ 367813 h 367813"/>
              <a:gd name="connsiteX7" fmla="*/ 0 w 684532"/>
              <a:gd name="connsiteY7" fmla="*/ 331032 h 367813"/>
              <a:gd name="connsiteX8" fmla="*/ 0 w 684532"/>
              <a:gd name="connsiteY8" fmla="*/ 36781 h 36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532" h="367813">
                <a:moveTo>
                  <a:pt x="0" y="36781"/>
                </a:moveTo>
                <a:cubicBezTo>
                  <a:pt x="0" y="16467"/>
                  <a:pt x="16467" y="0"/>
                  <a:pt x="36781" y="0"/>
                </a:cubicBezTo>
                <a:lnTo>
                  <a:pt x="647751" y="0"/>
                </a:lnTo>
                <a:cubicBezTo>
                  <a:pt x="668065" y="0"/>
                  <a:pt x="684532" y="16467"/>
                  <a:pt x="684532" y="36781"/>
                </a:cubicBezTo>
                <a:lnTo>
                  <a:pt x="684532" y="331032"/>
                </a:lnTo>
                <a:cubicBezTo>
                  <a:pt x="684532" y="351346"/>
                  <a:pt x="668065" y="367813"/>
                  <a:pt x="647751" y="367813"/>
                </a:cubicBezTo>
                <a:lnTo>
                  <a:pt x="36781" y="367813"/>
                </a:lnTo>
                <a:cubicBezTo>
                  <a:pt x="16467" y="367813"/>
                  <a:pt x="0" y="351346"/>
                  <a:pt x="0" y="331032"/>
                </a:cubicBezTo>
                <a:lnTo>
                  <a:pt x="0" y="367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93" tIns="18393" rIns="18393" bIns="1839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/>
              <a:t>Employee</a:t>
            </a:r>
            <a:endParaRPr lang="en-US" sz="12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4BF70-395C-4353-8075-770583FE0C6E}"/>
              </a:ext>
            </a:extLst>
          </p:cNvPr>
          <p:cNvSpPr/>
          <p:nvPr/>
        </p:nvSpPr>
        <p:spPr>
          <a:xfrm rot="2108946" flipH="1" flipV="1">
            <a:off x="4446773" y="670612"/>
            <a:ext cx="1380789" cy="872004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688" tIns="-22571" rIns="503688" bIns="-2257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765C09-D4E7-487E-85D0-51EF669B6B95}"/>
              </a:ext>
            </a:extLst>
          </p:cNvPr>
          <p:cNvSpPr/>
          <p:nvPr/>
        </p:nvSpPr>
        <p:spPr>
          <a:xfrm rot="173282" flipH="1">
            <a:off x="4656270" y="1497519"/>
            <a:ext cx="1056991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8982" tIns="-21270" rIns="478982" bIns="-2127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BB8DE6D-9ACF-43EE-B4AD-27B0C981ED2B}"/>
              </a:ext>
            </a:extLst>
          </p:cNvPr>
          <p:cNvSpPr/>
          <p:nvPr/>
        </p:nvSpPr>
        <p:spPr>
          <a:xfrm rot="20812513" flipH="1">
            <a:off x="4642783" y="1635220"/>
            <a:ext cx="1083964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0881" tIns="-21898" rIns="490881" bIns="-2189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DDC1AE-9C9A-46C2-8EF4-E4D48F12635D}"/>
              </a:ext>
            </a:extLst>
          </p:cNvPr>
          <p:cNvSpPr/>
          <p:nvPr/>
        </p:nvSpPr>
        <p:spPr>
          <a:xfrm rot="3298576" flipH="1">
            <a:off x="4059346" y="2857972"/>
            <a:ext cx="2092619" cy="166214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898" tIns="-24319" rIns="536897" bIns="-2431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284CD1B-4F19-4601-9E1F-9EAA5EC823EA}"/>
              </a:ext>
            </a:extLst>
          </p:cNvPr>
          <p:cNvSpPr/>
          <p:nvPr/>
        </p:nvSpPr>
        <p:spPr>
          <a:xfrm rot="19602904" flipH="1">
            <a:off x="6343307" y="2175877"/>
            <a:ext cx="1296632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698" tIns="-26835" rIns="584697" bIns="-268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5B04A7-536A-45D9-AEFB-8A95706AEB83}"/>
              </a:ext>
            </a:extLst>
          </p:cNvPr>
          <p:cNvSpPr/>
          <p:nvPr/>
        </p:nvSpPr>
        <p:spPr>
          <a:xfrm flipH="1">
            <a:off x="5664994" y="2301345"/>
            <a:ext cx="784668" cy="410108"/>
          </a:xfrm>
          <a:custGeom>
            <a:avLst/>
            <a:gdLst>
              <a:gd name="connsiteX0" fmla="*/ 0 w 728735"/>
              <a:gd name="connsiteY0" fmla="*/ 41406 h 414059"/>
              <a:gd name="connsiteX1" fmla="*/ 41406 w 728735"/>
              <a:gd name="connsiteY1" fmla="*/ 0 h 414059"/>
              <a:gd name="connsiteX2" fmla="*/ 687329 w 728735"/>
              <a:gd name="connsiteY2" fmla="*/ 0 h 414059"/>
              <a:gd name="connsiteX3" fmla="*/ 728735 w 728735"/>
              <a:gd name="connsiteY3" fmla="*/ 41406 h 414059"/>
              <a:gd name="connsiteX4" fmla="*/ 728735 w 728735"/>
              <a:gd name="connsiteY4" fmla="*/ 372653 h 414059"/>
              <a:gd name="connsiteX5" fmla="*/ 687329 w 728735"/>
              <a:gd name="connsiteY5" fmla="*/ 414059 h 414059"/>
              <a:gd name="connsiteX6" fmla="*/ 41406 w 728735"/>
              <a:gd name="connsiteY6" fmla="*/ 414059 h 414059"/>
              <a:gd name="connsiteX7" fmla="*/ 0 w 728735"/>
              <a:gd name="connsiteY7" fmla="*/ 372653 h 414059"/>
              <a:gd name="connsiteX8" fmla="*/ 0 w 728735"/>
              <a:gd name="connsiteY8" fmla="*/ 41406 h 41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735" h="414059">
                <a:moveTo>
                  <a:pt x="0" y="41406"/>
                </a:moveTo>
                <a:cubicBezTo>
                  <a:pt x="0" y="18538"/>
                  <a:pt x="18538" y="0"/>
                  <a:pt x="41406" y="0"/>
                </a:cubicBezTo>
                <a:lnTo>
                  <a:pt x="687329" y="0"/>
                </a:lnTo>
                <a:cubicBezTo>
                  <a:pt x="710197" y="0"/>
                  <a:pt x="728735" y="18538"/>
                  <a:pt x="728735" y="41406"/>
                </a:cubicBezTo>
                <a:lnTo>
                  <a:pt x="728735" y="372653"/>
                </a:lnTo>
                <a:cubicBezTo>
                  <a:pt x="728735" y="395521"/>
                  <a:pt x="710197" y="414059"/>
                  <a:pt x="687329" y="414059"/>
                </a:cubicBezTo>
                <a:lnTo>
                  <a:pt x="41406" y="414059"/>
                </a:lnTo>
                <a:cubicBezTo>
                  <a:pt x="18538" y="414059"/>
                  <a:pt x="0" y="395521"/>
                  <a:pt x="0" y="372653"/>
                </a:cubicBezTo>
                <a:lnTo>
                  <a:pt x="0" y="414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47" tIns="19747" rIns="19747" bIns="197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Employee</a:t>
            </a:r>
            <a:endParaRPr lang="en-US" sz="1200" kern="12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0CDA7DC-1D6B-4407-876E-E51BE817FA37}"/>
              </a:ext>
            </a:extLst>
          </p:cNvPr>
          <p:cNvSpPr/>
          <p:nvPr/>
        </p:nvSpPr>
        <p:spPr>
          <a:xfrm rot="711638" flipH="1">
            <a:off x="4597830" y="2401192"/>
            <a:ext cx="1078678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8548" tIns="-21775" rIns="488550" bIns="-217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0460ABA-0822-4E05-9A06-C830B13160CE}"/>
              </a:ext>
            </a:extLst>
          </p:cNvPr>
          <p:cNvSpPr/>
          <p:nvPr/>
        </p:nvSpPr>
        <p:spPr>
          <a:xfrm rot="4125457" flipH="1" flipV="1">
            <a:off x="3697306" y="3603888"/>
            <a:ext cx="2588782" cy="358616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9649" tIns="-21307" rIns="479649" bIns="-2130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A42541D-4F33-4D2B-B1C2-4879FD0A1DA2}"/>
              </a:ext>
            </a:extLst>
          </p:cNvPr>
          <p:cNvSpPr/>
          <p:nvPr/>
        </p:nvSpPr>
        <p:spPr>
          <a:xfrm rot="20420573" flipH="1">
            <a:off x="4576681" y="2676592"/>
            <a:ext cx="1120976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209" tIns="-22757" rIns="507208" bIns="-2275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E0CDC81-3842-4050-A46D-06C54C2871F5}"/>
              </a:ext>
            </a:extLst>
          </p:cNvPr>
          <p:cNvSpPr/>
          <p:nvPr/>
        </p:nvSpPr>
        <p:spPr>
          <a:xfrm rot="19640848" flipH="1">
            <a:off x="4510267" y="2814292"/>
            <a:ext cx="1253802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5803" tIns="-25840" rIns="565804" bIns="-2584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F377181-AFF2-49F1-AC67-07AC714CCA12}"/>
              </a:ext>
            </a:extLst>
          </p:cNvPr>
          <p:cNvSpPr/>
          <p:nvPr/>
        </p:nvSpPr>
        <p:spPr>
          <a:xfrm rot="16511649" flipH="1">
            <a:off x="7692448" y="3897947"/>
            <a:ext cx="1142039" cy="7043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0395" tIns="-25556" rIns="560394" bIns="-2555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4CE7C89-559F-4849-B517-B93F445AF84F}"/>
              </a:ext>
            </a:extLst>
          </p:cNvPr>
          <p:cNvSpPr/>
          <p:nvPr/>
        </p:nvSpPr>
        <p:spPr>
          <a:xfrm flipH="1">
            <a:off x="7415176" y="4209747"/>
            <a:ext cx="792093" cy="520793"/>
          </a:xfrm>
          <a:custGeom>
            <a:avLst/>
            <a:gdLst>
              <a:gd name="connsiteX0" fmla="*/ 0 w 735631"/>
              <a:gd name="connsiteY0" fmla="*/ 52581 h 525810"/>
              <a:gd name="connsiteX1" fmla="*/ 52581 w 735631"/>
              <a:gd name="connsiteY1" fmla="*/ 0 h 525810"/>
              <a:gd name="connsiteX2" fmla="*/ 683050 w 735631"/>
              <a:gd name="connsiteY2" fmla="*/ 0 h 525810"/>
              <a:gd name="connsiteX3" fmla="*/ 735631 w 735631"/>
              <a:gd name="connsiteY3" fmla="*/ 52581 h 525810"/>
              <a:gd name="connsiteX4" fmla="*/ 735631 w 735631"/>
              <a:gd name="connsiteY4" fmla="*/ 473229 h 525810"/>
              <a:gd name="connsiteX5" fmla="*/ 683050 w 735631"/>
              <a:gd name="connsiteY5" fmla="*/ 525810 h 525810"/>
              <a:gd name="connsiteX6" fmla="*/ 52581 w 735631"/>
              <a:gd name="connsiteY6" fmla="*/ 525810 h 525810"/>
              <a:gd name="connsiteX7" fmla="*/ 0 w 735631"/>
              <a:gd name="connsiteY7" fmla="*/ 473229 h 525810"/>
              <a:gd name="connsiteX8" fmla="*/ 0 w 735631"/>
              <a:gd name="connsiteY8" fmla="*/ 52581 h 52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631" h="525810">
                <a:moveTo>
                  <a:pt x="0" y="52581"/>
                </a:moveTo>
                <a:cubicBezTo>
                  <a:pt x="0" y="23541"/>
                  <a:pt x="23541" y="0"/>
                  <a:pt x="52581" y="0"/>
                </a:cubicBezTo>
                <a:lnTo>
                  <a:pt x="683050" y="0"/>
                </a:lnTo>
                <a:cubicBezTo>
                  <a:pt x="712090" y="0"/>
                  <a:pt x="735631" y="23541"/>
                  <a:pt x="735631" y="52581"/>
                </a:cubicBezTo>
                <a:lnTo>
                  <a:pt x="735631" y="473229"/>
                </a:lnTo>
                <a:cubicBezTo>
                  <a:pt x="735631" y="502269"/>
                  <a:pt x="712090" y="525810"/>
                  <a:pt x="683050" y="525810"/>
                </a:cubicBezTo>
                <a:lnTo>
                  <a:pt x="52581" y="525810"/>
                </a:lnTo>
                <a:cubicBezTo>
                  <a:pt x="23541" y="525810"/>
                  <a:pt x="0" y="502269"/>
                  <a:pt x="0" y="473229"/>
                </a:cubicBezTo>
                <a:lnTo>
                  <a:pt x="0" y="525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20" tIns="23020" rIns="23020" bIns="230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Supervisor</a:t>
            </a:r>
            <a:endParaRPr lang="en-US" sz="1200" kern="12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FDECA9A-DAB6-48EA-BDD1-77DC0EEDFE49}"/>
              </a:ext>
            </a:extLst>
          </p:cNvPr>
          <p:cNvSpPr/>
          <p:nvPr/>
        </p:nvSpPr>
        <p:spPr>
          <a:xfrm rot="2271947" flipH="1">
            <a:off x="6299300" y="4114815"/>
            <a:ext cx="1247171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2878" tIns="-25686" rIns="562878" bIns="-256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50DF0A9-0C24-435E-823E-9FEC0120352B}"/>
              </a:ext>
            </a:extLst>
          </p:cNvPr>
          <p:cNvSpPr/>
          <p:nvPr/>
        </p:nvSpPr>
        <p:spPr>
          <a:xfrm flipH="1">
            <a:off x="5649525" y="3594228"/>
            <a:ext cx="781070" cy="343473"/>
          </a:xfrm>
          <a:custGeom>
            <a:avLst/>
            <a:gdLst>
              <a:gd name="connsiteX0" fmla="*/ 0 w 725394"/>
              <a:gd name="connsiteY0" fmla="*/ 34678 h 346782"/>
              <a:gd name="connsiteX1" fmla="*/ 34678 w 725394"/>
              <a:gd name="connsiteY1" fmla="*/ 0 h 346782"/>
              <a:gd name="connsiteX2" fmla="*/ 690716 w 725394"/>
              <a:gd name="connsiteY2" fmla="*/ 0 h 346782"/>
              <a:gd name="connsiteX3" fmla="*/ 725394 w 725394"/>
              <a:gd name="connsiteY3" fmla="*/ 34678 h 346782"/>
              <a:gd name="connsiteX4" fmla="*/ 725394 w 725394"/>
              <a:gd name="connsiteY4" fmla="*/ 312104 h 346782"/>
              <a:gd name="connsiteX5" fmla="*/ 690716 w 725394"/>
              <a:gd name="connsiteY5" fmla="*/ 346782 h 346782"/>
              <a:gd name="connsiteX6" fmla="*/ 34678 w 725394"/>
              <a:gd name="connsiteY6" fmla="*/ 346782 h 346782"/>
              <a:gd name="connsiteX7" fmla="*/ 0 w 725394"/>
              <a:gd name="connsiteY7" fmla="*/ 312104 h 346782"/>
              <a:gd name="connsiteX8" fmla="*/ 0 w 725394"/>
              <a:gd name="connsiteY8" fmla="*/ 34678 h 3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394" h="346782">
                <a:moveTo>
                  <a:pt x="0" y="34678"/>
                </a:moveTo>
                <a:cubicBezTo>
                  <a:pt x="0" y="15526"/>
                  <a:pt x="15526" y="0"/>
                  <a:pt x="34678" y="0"/>
                </a:cubicBezTo>
                <a:lnTo>
                  <a:pt x="690716" y="0"/>
                </a:lnTo>
                <a:cubicBezTo>
                  <a:pt x="709868" y="0"/>
                  <a:pt x="725394" y="15526"/>
                  <a:pt x="725394" y="34678"/>
                </a:cubicBezTo>
                <a:lnTo>
                  <a:pt x="725394" y="312104"/>
                </a:lnTo>
                <a:cubicBezTo>
                  <a:pt x="725394" y="331256"/>
                  <a:pt x="709868" y="346782"/>
                  <a:pt x="690716" y="346782"/>
                </a:cubicBezTo>
                <a:lnTo>
                  <a:pt x="34678" y="346782"/>
                </a:lnTo>
                <a:cubicBezTo>
                  <a:pt x="15526" y="346782"/>
                  <a:pt x="0" y="331256"/>
                  <a:pt x="0" y="312104"/>
                </a:cubicBezTo>
                <a:lnTo>
                  <a:pt x="0" y="346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7" tIns="17777" rIns="17777" bIns="1777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Employee</a:t>
            </a:r>
            <a:endParaRPr lang="en-US" sz="1200" kern="12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93C3F71-271E-4348-BD49-01857D0298C2}"/>
              </a:ext>
            </a:extLst>
          </p:cNvPr>
          <p:cNvSpPr/>
          <p:nvPr/>
        </p:nvSpPr>
        <p:spPr>
          <a:xfrm rot="1208238" flipH="1">
            <a:off x="4541654" y="3581775"/>
            <a:ext cx="1142800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836" tIns="-23263" rIns="516836" bIns="-232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E3D130C-582E-4479-B5EB-0F46E3B4DBED}"/>
              </a:ext>
            </a:extLst>
          </p:cNvPr>
          <p:cNvSpPr/>
          <p:nvPr/>
        </p:nvSpPr>
        <p:spPr>
          <a:xfrm rot="300535" flipH="1">
            <a:off x="4574527" y="3719475"/>
            <a:ext cx="1077053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7832" tIns="-21736" rIns="487833" bIns="-2173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0E19665-52C8-4DE3-8F16-8F5D119DEE73}"/>
              </a:ext>
            </a:extLst>
          </p:cNvPr>
          <p:cNvSpPr/>
          <p:nvPr/>
        </p:nvSpPr>
        <p:spPr>
          <a:xfrm rot="20949893" flipH="1">
            <a:off x="4566846" y="3857175"/>
            <a:ext cx="1092415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10" tIns="-22094" rIns="494608" bIns="-220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107A012-74B1-4008-BDFA-5C69A9A4F615}"/>
              </a:ext>
            </a:extLst>
          </p:cNvPr>
          <p:cNvSpPr/>
          <p:nvPr/>
        </p:nvSpPr>
        <p:spPr>
          <a:xfrm rot="20088360" flipH="1">
            <a:off x="4520185" y="3994874"/>
            <a:ext cx="1185738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5778" tIns="-24260" rIns="535777" bIns="-2426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166BF88-D379-48B8-99AA-356E211AEFE8}"/>
              </a:ext>
            </a:extLst>
          </p:cNvPr>
          <p:cNvSpPr/>
          <p:nvPr/>
        </p:nvSpPr>
        <p:spPr>
          <a:xfrm rot="20322460" flipH="1">
            <a:off x="6109930" y="4692599"/>
            <a:ext cx="1351367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8844" tIns="-28106" rIns="608843" bIns="-2810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8CE71A1-10D9-4316-A8BF-BFECDFABB8E9}"/>
              </a:ext>
            </a:extLst>
          </p:cNvPr>
          <p:cNvSpPr/>
          <p:nvPr/>
        </p:nvSpPr>
        <p:spPr>
          <a:xfrm flipH="1">
            <a:off x="5414476" y="4726321"/>
            <a:ext cx="741576" cy="390423"/>
          </a:xfrm>
          <a:custGeom>
            <a:avLst/>
            <a:gdLst>
              <a:gd name="connsiteX0" fmla="*/ 0 w 688715"/>
              <a:gd name="connsiteY0" fmla="*/ 39418 h 394184"/>
              <a:gd name="connsiteX1" fmla="*/ 39418 w 688715"/>
              <a:gd name="connsiteY1" fmla="*/ 0 h 394184"/>
              <a:gd name="connsiteX2" fmla="*/ 649297 w 688715"/>
              <a:gd name="connsiteY2" fmla="*/ 0 h 394184"/>
              <a:gd name="connsiteX3" fmla="*/ 688715 w 688715"/>
              <a:gd name="connsiteY3" fmla="*/ 39418 h 394184"/>
              <a:gd name="connsiteX4" fmla="*/ 688715 w 688715"/>
              <a:gd name="connsiteY4" fmla="*/ 354766 h 394184"/>
              <a:gd name="connsiteX5" fmla="*/ 649297 w 688715"/>
              <a:gd name="connsiteY5" fmla="*/ 394184 h 394184"/>
              <a:gd name="connsiteX6" fmla="*/ 39418 w 688715"/>
              <a:gd name="connsiteY6" fmla="*/ 394184 h 394184"/>
              <a:gd name="connsiteX7" fmla="*/ 0 w 688715"/>
              <a:gd name="connsiteY7" fmla="*/ 354766 h 394184"/>
              <a:gd name="connsiteX8" fmla="*/ 0 w 688715"/>
              <a:gd name="connsiteY8" fmla="*/ 39418 h 3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715" h="394184">
                <a:moveTo>
                  <a:pt x="0" y="39418"/>
                </a:moveTo>
                <a:cubicBezTo>
                  <a:pt x="0" y="17648"/>
                  <a:pt x="17648" y="0"/>
                  <a:pt x="39418" y="0"/>
                </a:cubicBezTo>
                <a:lnTo>
                  <a:pt x="649297" y="0"/>
                </a:lnTo>
                <a:cubicBezTo>
                  <a:pt x="671067" y="0"/>
                  <a:pt x="688715" y="17648"/>
                  <a:pt x="688715" y="39418"/>
                </a:cubicBezTo>
                <a:lnTo>
                  <a:pt x="688715" y="354766"/>
                </a:lnTo>
                <a:cubicBezTo>
                  <a:pt x="688715" y="376536"/>
                  <a:pt x="671067" y="394184"/>
                  <a:pt x="649297" y="394184"/>
                </a:cubicBezTo>
                <a:lnTo>
                  <a:pt x="39418" y="394184"/>
                </a:lnTo>
                <a:cubicBezTo>
                  <a:pt x="17648" y="394184"/>
                  <a:pt x="0" y="376536"/>
                  <a:pt x="0" y="354766"/>
                </a:cubicBezTo>
                <a:lnTo>
                  <a:pt x="0" y="39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5" tIns="19165" rIns="19165" bIns="1916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Employee</a:t>
            </a:r>
            <a:endParaRPr lang="en-US" sz="1200" kern="12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CE0BCBF-5EE7-46AF-9A8B-EE9D8C938A36}"/>
              </a:ext>
            </a:extLst>
          </p:cNvPr>
          <p:cNvSpPr/>
          <p:nvPr/>
        </p:nvSpPr>
        <p:spPr>
          <a:xfrm rot="18259952" flipH="1">
            <a:off x="3997005" y="2632030"/>
            <a:ext cx="2191525" cy="156729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7454" tIns="-18032" rIns="417455" bIns="-1803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32EC5CF-6264-4260-BD28-17EFD087AD4E}"/>
              </a:ext>
            </a:extLst>
          </p:cNvPr>
          <p:cNvSpPr/>
          <p:nvPr/>
        </p:nvSpPr>
        <p:spPr>
          <a:xfrm rot="649689" flipH="1">
            <a:off x="4608841" y="4848059"/>
            <a:ext cx="812872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1291" tIns="-15603" rIns="371291" bIns="-156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4BB142A-911B-4B09-BD88-4792D5281AD3}"/>
              </a:ext>
            </a:extLst>
          </p:cNvPr>
          <p:cNvSpPr/>
          <p:nvPr/>
        </p:nvSpPr>
        <p:spPr>
          <a:xfrm rot="20975369" flipH="1">
            <a:off x="4609395" y="4985758"/>
            <a:ext cx="811762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0802" tIns="-15577" rIns="370801" bIns="-1557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CD73CE6-120D-480E-9C38-192D75DD6113}"/>
              </a:ext>
            </a:extLst>
          </p:cNvPr>
          <p:cNvSpPr/>
          <p:nvPr/>
        </p:nvSpPr>
        <p:spPr>
          <a:xfrm rot="19848429" flipH="1">
            <a:off x="4557994" y="5123458"/>
            <a:ext cx="914564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152" tIns="-17964" rIns="416152" bIns="-179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B2EDFDA-9C19-4CA8-AA5B-42BB8731A211}"/>
              </a:ext>
            </a:extLst>
          </p:cNvPr>
          <p:cNvSpPr/>
          <p:nvPr/>
        </p:nvSpPr>
        <p:spPr>
          <a:xfrm rot="18521194" flipH="1">
            <a:off x="5792829" y="5220627"/>
            <a:ext cx="1931917" cy="7043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201" tIns="-45493" rIns="939201" bIns="-45492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9D6362-13ED-4779-961A-171F4D42816F}"/>
              </a:ext>
            </a:extLst>
          </p:cNvPr>
          <p:cNvSpPr/>
          <p:nvPr/>
        </p:nvSpPr>
        <p:spPr>
          <a:xfrm flipH="1">
            <a:off x="5304034" y="5782942"/>
            <a:ext cx="798367" cy="390423"/>
          </a:xfrm>
          <a:custGeom>
            <a:avLst/>
            <a:gdLst>
              <a:gd name="connsiteX0" fmla="*/ 0 w 741458"/>
              <a:gd name="connsiteY0" fmla="*/ 39418 h 394184"/>
              <a:gd name="connsiteX1" fmla="*/ 39418 w 741458"/>
              <a:gd name="connsiteY1" fmla="*/ 0 h 394184"/>
              <a:gd name="connsiteX2" fmla="*/ 702040 w 741458"/>
              <a:gd name="connsiteY2" fmla="*/ 0 h 394184"/>
              <a:gd name="connsiteX3" fmla="*/ 741458 w 741458"/>
              <a:gd name="connsiteY3" fmla="*/ 39418 h 394184"/>
              <a:gd name="connsiteX4" fmla="*/ 741458 w 741458"/>
              <a:gd name="connsiteY4" fmla="*/ 354766 h 394184"/>
              <a:gd name="connsiteX5" fmla="*/ 702040 w 741458"/>
              <a:gd name="connsiteY5" fmla="*/ 394184 h 394184"/>
              <a:gd name="connsiteX6" fmla="*/ 39418 w 741458"/>
              <a:gd name="connsiteY6" fmla="*/ 394184 h 394184"/>
              <a:gd name="connsiteX7" fmla="*/ 0 w 741458"/>
              <a:gd name="connsiteY7" fmla="*/ 354766 h 394184"/>
              <a:gd name="connsiteX8" fmla="*/ 0 w 741458"/>
              <a:gd name="connsiteY8" fmla="*/ 39418 h 3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458" h="394184">
                <a:moveTo>
                  <a:pt x="0" y="39418"/>
                </a:moveTo>
                <a:cubicBezTo>
                  <a:pt x="0" y="17648"/>
                  <a:pt x="17648" y="0"/>
                  <a:pt x="39418" y="0"/>
                </a:cubicBezTo>
                <a:lnTo>
                  <a:pt x="702040" y="0"/>
                </a:lnTo>
                <a:cubicBezTo>
                  <a:pt x="723810" y="0"/>
                  <a:pt x="741458" y="17648"/>
                  <a:pt x="741458" y="39418"/>
                </a:cubicBezTo>
                <a:lnTo>
                  <a:pt x="741458" y="354766"/>
                </a:lnTo>
                <a:cubicBezTo>
                  <a:pt x="741458" y="376536"/>
                  <a:pt x="723810" y="394184"/>
                  <a:pt x="702040" y="394184"/>
                </a:cubicBezTo>
                <a:lnTo>
                  <a:pt x="39418" y="394184"/>
                </a:lnTo>
                <a:cubicBezTo>
                  <a:pt x="17648" y="394184"/>
                  <a:pt x="0" y="376536"/>
                  <a:pt x="0" y="354766"/>
                </a:cubicBezTo>
                <a:lnTo>
                  <a:pt x="0" y="39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5" tIns="19165" rIns="19165" bIns="1916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Employee</a:t>
            </a:r>
            <a:endParaRPr lang="en-US" sz="1200" kern="1200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4EEBFA4-5595-4C53-90F8-979878F8C5EE}"/>
              </a:ext>
            </a:extLst>
          </p:cNvPr>
          <p:cNvSpPr/>
          <p:nvPr/>
        </p:nvSpPr>
        <p:spPr>
          <a:xfrm rot="1705866" flipH="1">
            <a:off x="4508215" y="5789468"/>
            <a:ext cx="846890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6298" tIns="-16392" rIns="386297" bIns="-1639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4E210E9-3CF7-4E95-8128-5DD0E479B642}"/>
              </a:ext>
            </a:extLst>
          </p:cNvPr>
          <p:cNvSpPr/>
          <p:nvPr/>
        </p:nvSpPr>
        <p:spPr>
          <a:xfrm rot="476126" flipH="1">
            <a:off x="4555686" y="5927168"/>
            <a:ext cx="751947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4414" tIns="-14188" rIns="344415" bIns="-1418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AF087DE-4230-4DBC-9A64-5987635B7058}"/>
              </a:ext>
            </a:extLst>
          </p:cNvPr>
          <p:cNvSpPr/>
          <p:nvPr/>
        </p:nvSpPr>
        <p:spPr>
          <a:xfrm rot="20717129" flipH="1">
            <a:off x="4546659" y="6064868"/>
            <a:ext cx="770000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379" tIns="-14608" rIns="352378" bIns="-1460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77FF817-F764-4B78-8245-4589E48C7D93}"/>
              </a:ext>
            </a:extLst>
          </p:cNvPr>
          <p:cNvSpPr/>
          <p:nvPr/>
        </p:nvSpPr>
        <p:spPr>
          <a:xfrm rot="19583462" flipH="1">
            <a:off x="4484544" y="6202568"/>
            <a:ext cx="894232" cy="6479"/>
          </a:xfrm>
          <a:custGeom>
            <a:avLst/>
            <a:gdLst>
              <a:gd name="connsiteX0" fmla="*/ 0 w 10000"/>
              <a:gd name="connsiteY0" fmla="*/ 4999 h 10000"/>
              <a:gd name="connsiteX1" fmla="*/ 10000 w 10000"/>
              <a:gd name="connsiteY1" fmla="*/ 4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4999"/>
                </a:moveTo>
                <a:lnTo>
                  <a:pt x="10000" y="49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7182" tIns="-17492" rIns="407183" bIns="-1749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67321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با تشکر از توجه شما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1243376"/>
            <a:ext cx="7848872" cy="48831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1681" y="5301210"/>
            <a:ext cx="5111752" cy="10964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B Titr" panose="00000700000000000000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838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13964</TotalTime>
  <Words>117</Words>
  <Application>Microsoft Office PowerPoint</Application>
  <PresentationFormat>On-screen Show (4:3)</PresentationFormat>
  <Paragraphs>81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Segoe UI</vt:lpstr>
      <vt:lpstr>Theme1</vt:lpstr>
      <vt:lpstr>Tasks-based structure ساختار مبتنی بر وظایف</vt:lpstr>
      <vt:lpstr>وظایف از کجا می آیند؟</vt:lpstr>
      <vt:lpstr>PowerPoint Presentation</vt:lpstr>
      <vt:lpstr>با تشکر از توجه شما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رویکرد های کلیدیِ اصلاح نظام سلامت در برنامه پزشک خانواده و نظام ارجاع</dc:title>
  <dc:creator>SOC</dc:creator>
  <cp:lastModifiedBy>دکتر شریعتی</cp:lastModifiedBy>
  <cp:revision>252</cp:revision>
  <dcterms:created xsi:type="dcterms:W3CDTF">2017-10-13T05:50:33Z</dcterms:created>
  <dcterms:modified xsi:type="dcterms:W3CDTF">2019-10-21T02:48:57Z</dcterms:modified>
</cp:coreProperties>
</file>